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4"/>
  </p:notesMasterIdLst>
  <p:handoutMasterIdLst>
    <p:handoutMasterId r:id="rId45"/>
  </p:handoutMasterIdLst>
  <p:sldIdLst>
    <p:sldId id="256" r:id="rId5"/>
    <p:sldId id="279" r:id="rId6"/>
    <p:sldId id="261" r:id="rId7"/>
    <p:sldId id="257" r:id="rId8"/>
    <p:sldId id="262" r:id="rId9"/>
    <p:sldId id="263" r:id="rId10"/>
    <p:sldId id="264" r:id="rId11"/>
    <p:sldId id="265" r:id="rId12"/>
    <p:sldId id="266" r:id="rId13"/>
    <p:sldId id="267" r:id="rId14"/>
    <p:sldId id="277" r:id="rId15"/>
    <p:sldId id="278" r:id="rId16"/>
    <p:sldId id="269" r:id="rId17"/>
    <p:sldId id="270" r:id="rId18"/>
    <p:sldId id="273" r:id="rId19"/>
    <p:sldId id="272" r:id="rId20"/>
    <p:sldId id="274" r:id="rId21"/>
    <p:sldId id="275" r:id="rId22"/>
    <p:sldId id="276" r:id="rId23"/>
    <p:sldId id="280" r:id="rId24"/>
    <p:sldId id="281" r:id="rId25"/>
    <p:sldId id="282" r:id="rId26"/>
    <p:sldId id="284" r:id="rId27"/>
    <p:sldId id="283" r:id="rId28"/>
    <p:sldId id="285" r:id="rId29"/>
    <p:sldId id="286" r:id="rId30"/>
    <p:sldId id="287" r:id="rId31"/>
    <p:sldId id="288" r:id="rId32"/>
    <p:sldId id="291" r:id="rId33"/>
    <p:sldId id="290" r:id="rId34"/>
    <p:sldId id="292" r:id="rId35"/>
    <p:sldId id="293" r:id="rId36"/>
    <p:sldId id="294" r:id="rId37"/>
    <p:sldId id="295" r:id="rId38"/>
    <p:sldId id="296" r:id="rId39"/>
    <p:sldId id="297" r:id="rId40"/>
    <p:sldId id="258" r:id="rId41"/>
    <p:sldId id="259" r:id="rId42"/>
    <p:sldId id="260" r:id="rId43"/>
  </p:sldIdLst>
  <p:sldSz cx="12192000" cy="6858000"/>
  <p:notesSz cx="6858000" cy="9144000"/>
  <p:defaultTextStyle>
    <a:defPPr rtl="0">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B9E8C6-4A22-4959-A409-DCF5D2C9693E}" v="4" dt="2023-03-06T09:31:48.5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autoAdjust="0"/>
  </p:normalViewPr>
  <p:slideViewPr>
    <p:cSldViewPr snapToGrid="0">
      <p:cViewPr varScale="1">
        <p:scale>
          <a:sx n="65" d="100"/>
          <a:sy n="65" d="100"/>
        </p:scale>
        <p:origin x="60" y="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87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ja Rautaparta-Pennanen" userId="b9e97e14-1cbc-4350-8450-df93be3755e5" providerId="ADAL" clId="{99B9E8C6-4A22-4959-A409-DCF5D2C9693E}"/>
    <pc:docChg chg="undo custSel mod addSld delSld modSld sldOrd">
      <pc:chgData name="Kaija Rautaparta-Pennanen" userId="b9e97e14-1cbc-4350-8450-df93be3755e5" providerId="ADAL" clId="{99B9E8C6-4A22-4959-A409-DCF5D2C9693E}" dt="2023-03-06T09:54:14.267" v="1145" actId="27636"/>
      <pc:docMkLst>
        <pc:docMk/>
      </pc:docMkLst>
      <pc:sldChg chg="modSp mod">
        <pc:chgData name="Kaija Rautaparta-Pennanen" userId="b9e97e14-1cbc-4350-8450-df93be3755e5" providerId="ADAL" clId="{99B9E8C6-4A22-4959-A409-DCF5D2C9693E}" dt="2023-03-06T07:28:37.228" v="48" actId="20577"/>
        <pc:sldMkLst>
          <pc:docMk/>
          <pc:sldMk cId="553726541" sldId="256"/>
        </pc:sldMkLst>
        <pc:spChg chg="mod">
          <ac:chgData name="Kaija Rautaparta-Pennanen" userId="b9e97e14-1cbc-4350-8450-df93be3755e5" providerId="ADAL" clId="{99B9E8C6-4A22-4959-A409-DCF5D2C9693E}" dt="2023-03-06T07:28:37.228" v="48" actId="20577"/>
          <ac:spMkLst>
            <pc:docMk/>
            <pc:sldMk cId="553726541" sldId="256"/>
            <ac:spMk id="3" creationId="{C4542EAC-8BF3-4BFD-9891-145BC49409C2}"/>
          </ac:spMkLst>
        </pc:spChg>
      </pc:sldChg>
      <pc:sldChg chg="modSp mod">
        <pc:chgData name="Kaija Rautaparta-Pennanen" userId="b9e97e14-1cbc-4350-8450-df93be3755e5" providerId="ADAL" clId="{99B9E8C6-4A22-4959-A409-DCF5D2C9693E}" dt="2023-03-06T07:29:04.756" v="58" actId="20577"/>
        <pc:sldMkLst>
          <pc:docMk/>
          <pc:sldMk cId="1251043831" sldId="257"/>
        </pc:sldMkLst>
        <pc:spChg chg="mod">
          <ac:chgData name="Kaija Rautaparta-Pennanen" userId="b9e97e14-1cbc-4350-8450-df93be3755e5" providerId="ADAL" clId="{99B9E8C6-4A22-4959-A409-DCF5D2C9693E}" dt="2023-03-06T07:29:04.756" v="58" actId="20577"/>
          <ac:spMkLst>
            <pc:docMk/>
            <pc:sldMk cId="1251043831" sldId="257"/>
            <ac:spMk id="2" creationId="{2A0BFDB1-EDAF-45E4-B0B3-46A61D2A334C}"/>
          </ac:spMkLst>
        </pc:spChg>
      </pc:sldChg>
      <pc:sldChg chg="modSp mod">
        <pc:chgData name="Kaija Rautaparta-Pennanen" userId="b9e97e14-1cbc-4350-8450-df93be3755e5" providerId="ADAL" clId="{99B9E8C6-4A22-4959-A409-DCF5D2C9693E}" dt="2023-03-06T07:28:48.748" v="52" actId="20577"/>
        <pc:sldMkLst>
          <pc:docMk/>
          <pc:sldMk cId="2740998344" sldId="261"/>
        </pc:sldMkLst>
        <pc:spChg chg="mod">
          <ac:chgData name="Kaija Rautaparta-Pennanen" userId="b9e97e14-1cbc-4350-8450-df93be3755e5" providerId="ADAL" clId="{99B9E8C6-4A22-4959-A409-DCF5D2C9693E}" dt="2023-03-06T07:28:48.748" v="52" actId="20577"/>
          <ac:spMkLst>
            <pc:docMk/>
            <pc:sldMk cId="2740998344" sldId="261"/>
            <ac:spMk id="2" creationId="{78A0237E-5DC5-4DB4-8BCC-A133F6952F85}"/>
          </ac:spMkLst>
        </pc:spChg>
      </pc:sldChg>
      <pc:sldChg chg="modSp mod">
        <pc:chgData name="Kaija Rautaparta-Pennanen" userId="b9e97e14-1cbc-4350-8450-df93be3755e5" providerId="ADAL" clId="{99B9E8C6-4A22-4959-A409-DCF5D2C9693E}" dt="2023-03-06T09:54:14.267" v="1145" actId="27636"/>
        <pc:sldMkLst>
          <pc:docMk/>
          <pc:sldMk cId="4079320547" sldId="262"/>
        </pc:sldMkLst>
        <pc:spChg chg="mod">
          <ac:chgData name="Kaija Rautaparta-Pennanen" userId="b9e97e14-1cbc-4350-8450-df93be3755e5" providerId="ADAL" clId="{99B9E8C6-4A22-4959-A409-DCF5D2C9693E}" dt="2023-03-06T09:54:14.267" v="1145" actId="27636"/>
          <ac:spMkLst>
            <pc:docMk/>
            <pc:sldMk cId="4079320547" sldId="262"/>
            <ac:spMk id="2" creationId="{68A6C197-9534-436E-BC0B-DE435B1CF1D0}"/>
          </ac:spMkLst>
        </pc:spChg>
      </pc:sldChg>
      <pc:sldChg chg="modSp mod">
        <pc:chgData name="Kaija Rautaparta-Pennanen" userId="b9e97e14-1cbc-4350-8450-df93be3755e5" providerId="ADAL" clId="{99B9E8C6-4A22-4959-A409-DCF5D2C9693E}" dt="2023-03-06T08:32:25.549" v="456" actId="5793"/>
        <pc:sldMkLst>
          <pc:docMk/>
          <pc:sldMk cId="1732246282" sldId="263"/>
        </pc:sldMkLst>
        <pc:spChg chg="mod">
          <ac:chgData name="Kaija Rautaparta-Pennanen" userId="b9e97e14-1cbc-4350-8450-df93be3755e5" providerId="ADAL" clId="{99B9E8C6-4A22-4959-A409-DCF5D2C9693E}" dt="2023-03-06T07:28:18.435" v="44" actId="20577"/>
          <ac:spMkLst>
            <pc:docMk/>
            <pc:sldMk cId="1732246282" sldId="263"/>
            <ac:spMk id="2" creationId="{47F9DC62-53B3-4DEA-BCD0-B323A56A2D14}"/>
          </ac:spMkLst>
        </pc:spChg>
        <pc:spChg chg="mod">
          <ac:chgData name="Kaija Rautaparta-Pennanen" userId="b9e97e14-1cbc-4350-8450-df93be3755e5" providerId="ADAL" clId="{99B9E8C6-4A22-4959-A409-DCF5D2C9693E}" dt="2023-03-06T08:32:25.549" v="456" actId="5793"/>
          <ac:spMkLst>
            <pc:docMk/>
            <pc:sldMk cId="1732246282" sldId="263"/>
            <ac:spMk id="3" creationId="{5615DD96-0663-4DC3-8F27-17A931C20DC0}"/>
          </ac:spMkLst>
        </pc:spChg>
      </pc:sldChg>
      <pc:sldChg chg="modSp mod">
        <pc:chgData name="Kaija Rautaparta-Pennanen" userId="b9e97e14-1cbc-4350-8450-df93be3755e5" providerId="ADAL" clId="{99B9E8C6-4A22-4959-A409-DCF5D2C9693E}" dt="2023-03-06T07:28:02.556" v="40" actId="20577"/>
        <pc:sldMkLst>
          <pc:docMk/>
          <pc:sldMk cId="1445472256" sldId="265"/>
        </pc:sldMkLst>
        <pc:spChg chg="mod">
          <ac:chgData name="Kaija Rautaparta-Pennanen" userId="b9e97e14-1cbc-4350-8450-df93be3755e5" providerId="ADAL" clId="{99B9E8C6-4A22-4959-A409-DCF5D2C9693E}" dt="2023-03-06T07:28:02.556" v="40" actId="20577"/>
          <ac:spMkLst>
            <pc:docMk/>
            <pc:sldMk cId="1445472256" sldId="265"/>
            <ac:spMk id="2" creationId="{795B8699-0CF8-41DB-8E8C-E7F814073709}"/>
          </ac:spMkLst>
        </pc:spChg>
        <pc:spChg chg="mod">
          <ac:chgData name="Kaija Rautaparta-Pennanen" userId="b9e97e14-1cbc-4350-8450-df93be3755e5" providerId="ADAL" clId="{99B9E8C6-4A22-4959-A409-DCF5D2C9693E}" dt="2023-03-06T07:27:17.114" v="30" actId="6549"/>
          <ac:spMkLst>
            <pc:docMk/>
            <pc:sldMk cId="1445472256" sldId="265"/>
            <ac:spMk id="3" creationId="{046C57D8-0B56-4649-8F7A-533617BD866F}"/>
          </ac:spMkLst>
        </pc:spChg>
      </pc:sldChg>
      <pc:sldChg chg="modSp new mod">
        <pc:chgData name="Kaija Rautaparta-Pennanen" userId="b9e97e14-1cbc-4350-8450-df93be3755e5" providerId="ADAL" clId="{99B9E8C6-4A22-4959-A409-DCF5D2C9693E}" dt="2023-03-06T07:31:38.825" v="88" actId="6549"/>
        <pc:sldMkLst>
          <pc:docMk/>
          <pc:sldMk cId="1053151882" sldId="266"/>
        </pc:sldMkLst>
        <pc:spChg chg="mod">
          <ac:chgData name="Kaija Rautaparta-Pennanen" userId="b9e97e14-1cbc-4350-8450-df93be3755e5" providerId="ADAL" clId="{99B9E8C6-4A22-4959-A409-DCF5D2C9693E}" dt="2023-03-06T07:27:52.371" v="36" actId="20577"/>
          <ac:spMkLst>
            <pc:docMk/>
            <pc:sldMk cId="1053151882" sldId="266"/>
            <ac:spMk id="2" creationId="{A5E959BA-CD50-48F1-8D02-C531B5058E9E}"/>
          </ac:spMkLst>
        </pc:spChg>
        <pc:spChg chg="mod">
          <ac:chgData name="Kaija Rautaparta-Pennanen" userId="b9e97e14-1cbc-4350-8450-df93be3755e5" providerId="ADAL" clId="{99B9E8C6-4A22-4959-A409-DCF5D2C9693E}" dt="2023-03-06T07:31:38.825" v="88" actId="6549"/>
          <ac:spMkLst>
            <pc:docMk/>
            <pc:sldMk cId="1053151882" sldId="266"/>
            <ac:spMk id="3" creationId="{F47D82ED-001E-4FAF-97C3-D023ABEF61CB}"/>
          </ac:spMkLst>
        </pc:spChg>
      </pc:sldChg>
      <pc:sldChg chg="modSp new mod">
        <pc:chgData name="Kaija Rautaparta-Pennanen" userId="b9e97e14-1cbc-4350-8450-df93be3755e5" providerId="ADAL" clId="{99B9E8C6-4A22-4959-A409-DCF5D2C9693E}" dt="2023-03-06T07:33:50.688" v="123" actId="27636"/>
        <pc:sldMkLst>
          <pc:docMk/>
          <pc:sldMk cId="78259329" sldId="267"/>
        </pc:sldMkLst>
        <pc:spChg chg="mod">
          <ac:chgData name="Kaija Rautaparta-Pennanen" userId="b9e97e14-1cbc-4350-8450-df93be3755e5" providerId="ADAL" clId="{99B9E8C6-4A22-4959-A409-DCF5D2C9693E}" dt="2023-03-06T07:31:59.069" v="90"/>
          <ac:spMkLst>
            <pc:docMk/>
            <pc:sldMk cId="78259329" sldId="267"/>
            <ac:spMk id="2" creationId="{1ACD035B-F9D6-4BC7-8E70-049BDE4D2DC2}"/>
          </ac:spMkLst>
        </pc:spChg>
        <pc:spChg chg="mod">
          <ac:chgData name="Kaija Rautaparta-Pennanen" userId="b9e97e14-1cbc-4350-8450-df93be3755e5" providerId="ADAL" clId="{99B9E8C6-4A22-4959-A409-DCF5D2C9693E}" dt="2023-03-06T07:33:50.688" v="123" actId="27636"/>
          <ac:spMkLst>
            <pc:docMk/>
            <pc:sldMk cId="78259329" sldId="267"/>
            <ac:spMk id="3" creationId="{FFB73F44-74DB-4C83-8946-56D6546D46A6}"/>
          </ac:spMkLst>
        </pc:spChg>
      </pc:sldChg>
      <pc:sldChg chg="modSp new del mod">
        <pc:chgData name="Kaija Rautaparta-Pennanen" userId="b9e97e14-1cbc-4350-8450-df93be3755e5" providerId="ADAL" clId="{99B9E8C6-4A22-4959-A409-DCF5D2C9693E}" dt="2023-03-06T08:16:51.078" v="400" actId="2696"/>
        <pc:sldMkLst>
          <pc:docMk/>
          <pc:sldMk cId="3931305077" sldId="268"/>
        </pc:sldMkLst>
        <pc:spChg chg="mod">
          <ac:chgData name="Kaija Rautaparta-Pennanen" userId="b9e97e14-1cbc-4350-8450-df93be3755e5" providerId="ADAL" clId="{99B9E8C6-4A22-4959-A409-DCF5D2C9693E}" dt="2023-03-06T07:34:07.733" v="125"/>
          <ac:spMkLst>
            <pc:docMk/>
            <pc:sldMk cId="3931305077" sldId="268"/>
            <ac:spMk id="2" creationId="{25E8F269-77EA-43D6-BB96-32FAA9B2539D}"/>
          </ac:spMkLst>
        </pc:spChg>
        <pc:spChg chg="mod">
          <ac:chgData name="Kaija Rautaparta-Pennanen" userId="b9e97e14-1cbc-4350-8450-df93be3755e5" providerId="ADAL" clId="{99B9E8C6-4A22-4959-A409-DCF5D2C9693E}" dt="2023-03-06T07:35:39.845" v="139" actId="6549"/>
          <ac:spMkLst>
            <pc:docMk/>
            <pc:sldMk cId="3931305077" sldId="268"/>
            <ac:spMk id="3" creationId="{5CBCED06-9220-4106-A841-C9A045E84158}"/>
          </ac:spMkLst>
        </pc:spChg>
      </pc:sldChg>
      <pc:sldChg chg="addSp delSp modSp new mod setBg">
        <pc:chgData name="Kaija Rautaparta-Pennanen" userId="b9e97e14-1cbc-4350-8450-df93be3755e5" providerId="ADAL" clId="{99B9E8C6-4A22-4959-A409-DCF5D2C9693E}" dt="2023-03-06T07:37:11.131" v="143" actId="26606"/>
        <pc:sldMkLst>
          <pc:docMk/>
          <pc:sldMk cId="2306457849" sldId="269"/>
        </pc:sldMkLst>
        <pc:spChg chg="mod">
          <ac:chgData name="Kaija Rautaparta-Pennanen" userId="b9e97e14-1cbc-4350-8450-df93be3755e5" providerId="ADAL" clId="{99B9E8C6-4A22-4959-A409-DCF5D2C9693E}" dt="2023-03-06T07:37:11.131" v="143" actId="26606"/>
          <ac:spMkLst>
            <pc:docMk/>
            <pc:sldMk cId="2306457849" sldId="269"/>
            <ac:spMk id="2" creationId="{DE71AE81-A509-40A7-B085-FD445A556146}"/>
          </ac:spMkLst>
        </pc:spChg>
        <pc:spChg chg="del">
          <ac:chgData name="Kaija Rautaparta-Pennanen" userId="b9e97e14-1cbc-4350-8450-df93be3755e5" providerId="ADAL" clId="{99B9E8C6-4A22-4959-A409-DCF5D2C9693E}" dt="2023-03-06T07:37:02.321" v="142"/>
          <ac:spMkLst>
            <pc:docMk/>
            <pc:sldMk cId="2306457849" sldId="269"/>
            <ac:spMk id="3" creationId="{30EA4C38-534E-4362-AC13-314D511C8F71}"/>
          </ac:spMkLst>
        </pc:spChg>
        <pc:spChg chg="add">
          <ac:chgData name="Kaija Rautaparta-Pennanen" userId="b9e97e14-1cbc-4350-8450-df93be3755e5" providerId="ADAL" clId="{99B9E8C6-4A22-4959-A409-DCF5D2C9693E}" dt="2023-03-06T07:37:11.131" v="143" actId="26606"/>
          <ac:spMkLst>
            <pc:docMk/>
            <pc:sldMk cId="2306457849" sldId="269"/>
            <ac:spMk id="13" creationId="{4C790028-99AE-4AE4-8269-9913E2D50625}"/>
          </ac:spMkLst>
        </pc:spChg>
        <pc:spChg chg="add">
          <ac:chgData name="Kaija Rautaparta-Pennanen" userId="b9e97e14-1cbc-4350-8450-df93be3755e5" providerId="ADAL" clId="{99B9E8C6-4A22-4959-A409-DCF5D2C9693E}" dt="2023-03-06T07:37:11.131" v="143" actId="26606"/>
          <ac:spMkLst>
            <pc:docMk/>
            <pc:sldMk cId="2306457849" sldId="269"/>
            <ac:spMk id="15" creationId="{06936A2A-FE08-4EE0-A409-3EF3FA2448DE}"/>
          </ac:spMkLst>
        </pc:spChg>
        <pc:spChg chg="add">
          <ac:chgData name="Kaija Rautaparta-Pennanen" userId="b9e97e14-1cbc-4350-8450-df93be3755e5" providerId="ADAL" clId="{99B9E8C6-4A22-4959-A409-DCF5D2C9693E}" dt="2023-03-06T07:37:11.131" v="143" actId="26606"/>
          <ac:spMkLst>
            <pc:docMk/>
            <pc:sldMk cId="2306457849" sldId="269"/>
            <ac:spMk id="17" creationId="{BAF0407B-48CB-4C05-B0D7-7A69A0D407F1}"/>
          </ac:spMkLst>
        </pc:spChg>
        <pc:spChg chg="add">
          <ac:chgData name="Kaija Rautaparta-Pennanen" userId="b9e97e14-1cbc-4350-8450-df93be3755e5" providerId="ADAL" clId="{99B9E8C6-4A22-4959-A409-DCF5D2C9693E}" dt="2023-03-06T07:37:11.131" v="143" actId="26606"/>
          <ac:spMkLst>
            <pc:docMk/>
            <pc:sldMk cId="2306457849" sldId="269"/>
            <ac:spMk id="19" creationId="{ADC50C3D-0DA0-4914-B5B4-D1819CC69813}"/>
          </ac:spMkLst>
        </pc:spChg>
        <pc:spChg chg="add">
          <ac:chgData name="Kaija Rautaparta-Pennanen" userId="b9e97e14-1cbc-4350-8450-df93be3755e5" providerId="ADAL" clId="{99B9E8C6-4A22-4959-A409-DCF5D2C9693E}" dt="2023-03-06T07:37:11.131" v="143" actId="26606"/>
          <ac:spMkLst>
            <pc:docMk/>
            <pc:sldMk cId="2306457849" sldId="269"/>
            <ac:spMk id="21" creationId="{8CF9E583-1A92-4144-B4FA-81D98317FA04}"/>
          </ac:spMkLst>
        </pc:spChg>
        <pc:spChg chg="add">
          <ac:chgData name="Kaija Rautaparta-Pennanen" userId="b9e97e14-1cbc-4350-8450-df93be3755e5" providerId="ADAL" clId="{99B9E8C6-4A22-4959-A409-DCF5D2C9693E}" dt="2023-03-06T07:37:11.131" v="143" actId="26606"/>
          <ac:spMkLst>
            <pc:docMk/>
            <pc:sldMk cId="2306457849" sldId="269"/>
            <ac:spMk id="23" creationId="{847489EB-355C-4170-8C70-5CDD42EFDDBC}"/>
          </ac:spMkLst>
        </pc:spChg>
        <pc:spChg chg="add">
          <ac:chgData name="Kaija Rautaparta-Pennanen" userId="b9e97e14-1cbc-4350-8450-df93be3755e5" providerId="ADAL" clId="{99B9E8C6-4A22-4959-A409-DCF5D2C9693E}" dt="2023-03-06T07:37:11.131" v="143" actId="26606"/>
          <ac:spMkLst>
            <pc:docMk/>
            <pc:sldMk cId="2306457849" sldId="269"/>
            <ac:spMk id="29" creationId="{D8887E40-5A0B-4897-80F0-0BAFAAB61CF9}"/>
          </ac:spMkLst>
        </pc:spChg>
        <pc:spChg chg="add">
          <ac:chgData name="Kaija Rautaparta-Pennanen" userId="b9e97e14-1cbc-4350-8450-df93be3755e5" providerId="ADAL" clId="{99B9E8C6-4A22-4959-A409-DCF5D2C9693E}" dt="2023-03-06T07:37:11.131" v="143" actId="26606"/>
          <ac:spMkLst>
            <pc:docMk/>
            <pc:sldMk cId="2306457849" sldId="269"/>
            <ac:spMk id="31" creationId="{92E3B1B6-DAAA-408B-A99C-2A7EE0409A7D}"/>
          </ac:spMkLst>
        </pc:spChg>
        <pc:spChg chg="add">
          <ac:chgData name="Kaija Rautaparta-Pennanen" userId="b9e97e14-1cbc-4350-8450-df93be3755e5" providerId="ADAL" clId="{99B9E8C6-4A22-4959-A409-DCF5D2C9693E}" dt="2023-03-06T07:37:11.131" v="143" actId="26606"/>
          <ac:spMkLst>
            <pc:docMk/>
            <pc:sldMk cId="2306457849" sldId="269"/>
            <ac:spMk id="33" creationId="{7A72B882-D016-4849-AF04-88E39D13AC52}"/>
          </ac:spMkLst>
        </pc:spChg>
        <pc:spChg chg="add">
          <ac:chgData name="Kaija Rautaparta-Pennanen" userId="b9e97e14-1cbc-4350-8450-df93be3755e5" providerId="ADAL" clId="{99B9E8C6-4A22-4959-A409-DCF5D2C9693E}" dt="2023-03-06T07:37:11.131" v="143" actId="26606"/>
          <ac:spMkLst>
            <pc:docMk/>
            <pc:sldMk cId="2306457849" sldId="269"/>
            <ac:spMk id="35" creationId="{41FF9E96-6955-4599-A2D0-1FF57939CBA3}"/>
          </ac:spMkLst>
        </pc:spChg>
        <pc:spChg chg="add">
          <ac:chgData name="Kaija Rautaparta-Pennanen" userId="b9e97e14-1cbc-4350-8450-df93be3755e5" providerId="ADAL" clId="{99B9E8C6-4A22-4959-A409-DCF5D2C9693E}" dt="2023-03-06T07:37:11.131" v="143" actId="26606"/>
          <ac:spMkLst>
            <pc:docMk/>
            <pc:sldMk cId="2306457849" sldId="269"/>
            <ac:spMk id="37" creationId="{A15CFF31-2A56-4E24-9263-DC4342144D06}"/>
          </ac:spMkLst>
        </pc:spChg>
        <pc:spChg chg="add">
          <ac:chgData name="Kaija Rautaparta-Pennanen" userId="b9e97e14-1cbc-4350-8450-df93be3755e5" providerId="ADAL" clId="{99B9E8C6-4A22-4959-A409-DCF5D2C9693E}" dt="2023-03-06T07:37:11.131" v="143" actId="26606"/>
          <ac:spMkLst>
            <pc:docMk/>
            <pc:sldMk cId="2306457849" sldId="269"/>
            <ac:spMk id="39" creationId="{8F8907EB-52AA-4516-BC6A-7861CE0774DC}"/>
          </ac:spMkLst>
        </pc:spChg>
        <pc:picChg chg="add mod">
          <ac:chgData name="Kaija Rautaparta-Pennanen" userId="b9e97e14-1cbc-4350-8450-df93be3755e5" providerId="ADAL" clId="{99B9E8C6-4A22-4959-A409-DCF5D2C9693E}" dt="2023-03-06T07:37:11.131" v="143" actId="26606"/>
          <ac:picMkLst>
            <pc:docMk/>
            <pc:sldMk cId="2306457849" sldId="269"/>
            <ac:picMk id="4" creationId="{203B08E3-70F4-4C74-B033-63BC2576083A}"/>
          </ac:picMkLst>
        </pc:picChg>
        <pc:picChg chg="add">
          <ac:chgData name="Kaija Rautaparta-Pennanen" userId="b9e97e14-1cbc-4350-8450-df93be3755e5" providerId="ADAL" clId="{99B9E8C6-4A22-4959-A409-DCF5D2C9693E}" dt="2023-03-06T07:37:11.131" v="143" actId="26606"/>
          <ac:picMkLst>
            <pc:docMk/>
            <pc:sldMk cId="2306457849" sldId="269"/>
            <ac:picMk id="9" creationId="{01AF5FBB-9FDC-4D75-9DD6-DAF01ED197A0}"/>
          </ac:picMkLst>
        </pc:picChg>
        <pc:picChg chg="add">
          <ac:chgData name="Kaija Rautaparta-Pennanen" userId="b9e97e14-1cbc-4350-8450-df93be3755e5" providerId="ADAL" clId="{99B9E8C6-4A22-4959-A409-DCF5D2C9693E}" dt="2023-03-06T07:37:11.131" v="143" actId="26606"/>
          <ac:picMkLst>
            <pc:docMk/>
            <pc:sldMk cId="2306457849" sldId="269"/>
            <ac:picMk id="11" creationId="{933BBBE6-F4CF-483E-BA74-B51421B4D93F}"/>
          </ac:picMkLst>
        </pc:picChg>
        <pc:picChg chg="add">
          <ac:chgData name="Kaija Rautaparta-Pennanen" userId="b9e97e14-1cbc-4350-8450-df93be3755e5" providerId="ADAL" clId="{99B9E8C6-4A22-4959-A409-DCF5D2C9693E}" dt="2023-03-06T07:37:11.131" v="143" actId="26606"/>
          <ac:picMkLst>
            <pc:docMk/>
            <pc:sldMk cId="2306457849" sldId="269"/>
            <ac:picMk id="25" creationId="{521CC0F3-7B68-4C9C-999A-74F8925C33B2}"/>
          </ac:picMkLst>
        </pc:picChg>
        <pc:picChg chg="add">
          <ac:chgData name="Kaija Rautaparta-Pennanen" userId="b9e97e14-1cbc-4350-8450-df93be3755e5" providerId="ADAL" clId="{99B9E8C6-4A22-4959-A409-DCF5D2C9693E}" dt="2023-03-06T07:37:11.131" v="143" actId="26606"/>
          <ac:picMkLst>
            <pc:docMk/>
            <pc:sldMk cId="2306457849" sldId="269"/>
            <ac:picMk id="27" creationId="{3EB18ECF-1C11-48BB-8C2B-DC5532A906F4}"/>
          </ac:picMkLst>
        </pc:picChg>
      </pc:sldChg>
      <pc:sldChg chg="modSp new mod">
        <pc:chgData name="Kaija Rautaparta-Pennanen" userId="b9e97e14-1cbc-4350-8450-df93be3755e5" providerId="ADAL" clId="{99B9E8C6-4A22-4959-A409-DCF5D2C9693E}" dt="2023-03-06T07:41:29.033" v="169" actId="20577"/>
        <pc:sldMkLst>
          <pc:docMk/>
          <pc:sldMk cId="1497344534" sldId="270"/>
        </pc:sldMkLst>
        <pc:spChg chg="mod">
          <ac:chgData name="Kaija Rautaparta-Pennanen" userId="b9e97e14-1cbc-4350-8450-df93be3755e5" providerId="ADAL" clId="{99B9E8C6-4A22-4959-A409-DCF5D2C9693E}" dt="2023-03-06T07:41:03.441" v="167" actId="27636"/>
          <ac:spMkLst>
            <pc:docMk/>
            <pc:sldMk cId="1497344534" sldId="270"/>
            <ac:spMk id="2" creationId="{736CC843-3ADE-4B10-9401-443B4E046F48}"/>
          </ac:spMkLst>
        </pc:spChg>
        <pc:spChg chg="mod">
          <ac:chgData name="Kaija Rautaparta-Pennanen" userId="b9e97e14-1cbc-4350-8450-df93be3755e5" providerId="ADAL" clId="{99B9E8C6-4A22-4959-A409-DCF5D2C9693E}" dt="2023-03-06T07:41:29.033" v="169" actId="20577"/>
          <ac:spMkLst>
            <pc:docMk/>
            <pc:sldMk cId="1497344534" sldId="270"/>
            <ac:spMk id="3" creationId="{B0EBDA2B-D697-411F-8ABB-D043FDC86E31}"/>
          </ac:spMkLst>
        </pc:spChg>
      </pc:sldChg>
      <pc:sldChg chg="addSp delSp modSp new del mod">
        <pc:chgData name="Kaija Rautaparta-Pennanen" userId="b9e97e14-1cbc-4350-8450-df93be3755e5" providerId="ADAL" clId="{99B9E8C6-4A22-4959-A409-DCF5D2C9693E}" dt="2023-03-06T07:49:54.320" v="186" actId="2696"/>
        <pc:sldMkLst>
          <pc:docMk/>
          <pc:sldMk cId="2902065270" sldId="271"/>
        </pc:sldMkLst>
        <pc:spChg chg="mod">
          <ac:chgData name="Kaija Rautaparta-Pennanen" userId="b9e97e14-1cbc-4350-8450-df93be3755e5" providerId="ADAL" clId="{99B9E8C6-4A22-4959-A409-DCF5D2C9693E}" dt="2023-03-06T07:45:43.807" v="173"/>
          <ac:spMkLst>
            <pc:docMk/>
            <pc:sldMk cId="2902065270" sldId="271"/>
            <ac:spMk id="2" creationId="{CF76B265-AA42-4720-A241-00DB10B13686}"/>
          </ac:spMkLst>
        </pc:spChg>
        <pc:spChg chg="del">
          <ac:chgData name="Kaija Rautaparta-Pennanen" userId="b9e97e14-1cbc-4350-8450-df93be3755e5" providerId="ADAL" clId="{99B9E8C6-4A22-4959-A409-DCF5D2C9693E}" dt="2023-03-06T07:44:49.353" v="171"/>
          <ac:spMkLst>
            <pc:docMk/>
            <pc:sldMk cId="2902065270" sldId="271"/>
            <ac:spMk id="3" creationId="{FEAC8DAD-D172-4351-91DC-257DC74787F7}"/>
          </ac:spMkLst>
        </pc:spChg>
        <pc:picChg chg="add mod">
          <ac:chgData name="Kaija Rautaparta-Pennanen" userId="b9e97e14-1cbc-4350-8450-df93be3755e5" providerId="ADAL" clId="{99B9E8C6-4A22-4959-A409-DCF5D2C9693E}" dt="2023-03-06T07:44:49.353" v="171"/>
          <ac:picMkLst>
            <pc:docMk/>
            <pc:sldMk cId="2902065270" sldId="271"/>
            <ac:picMk id="4" creationId="{BF8E8B2F-28A2-4A02-BD72-9E243DC978E8}"/>
          </ac:picMkLst>
        </pc:picChg>
      </pc:sldChg>
      <pc:sldChg chg="modSp new mod">
        <pc:chgData name="Kaija Rautaparta-Pennanen" userId="b9e97e14-1cbc-4350-8450-df93be3755e5" providerId="ADAL" clId="{99B9E8C6-4A22-4959-A409-DCF5D2C9693E}" dt="2023-03-06T08:03:21.053" v="328" actId="20577"/>
        <pc:sldMkLst>
          <pc:docMk/>
          <pc:sldMk cId="2893079435" sldId="272"/>
        </pc:sldMkLst>
        <pc:spChg chg="mod">
          <ac:chgData name="Kaija Rautaparta-Pennanen" userId="b9e97e14-1cbc-4350-8450-df93be3755e5" providerId="ADAL" clId="{99B9E8C6-4A22-4959-A409-DCF5D2C9693E}" dt="2023-03-06T08:03:21.053" v="328" actId="20577"/>
          <ac:spMkLst>
            <pc:docMk/>
            <pc:sldMk cId="2893079435" sldId="272"/>
            <ac:spMk id="2" creationId="{D0E12EE3-5244-4AE0-AED2-3859392BD5CA}"/>
          </ac:spMkLst>
        </pc:spChg>
        <pc:spChg chg="mod">
          <ac:chgData name="Kaija Rautaparta-Pennanen" userId="b9e97e14-1cbc-4350-8450-df93be3755e5" providerId="ADAL" clId="{99B9E8C6-4A22-4959-A409-DCF5D2C9693E}" dt="2023-03-06T08:00:46.215" v="231"/>
          <ac:spMkLst>
            <pc:docMk/>
            <pc:sldMk cId="2893079435" sldId="272"/>
            <ac:spMk id="3" creationId="{C6BF0EE0-A0A6-4EF7-A636-0AD7B4B9857B}"/>
          </ac:spMkLst>
        </pc:spChg>
      </pc:sldChg>
      <pc:sldChg chg="modSp new mod">
        <pc:chgData name="Kaija Rautaparta-Pennanen" userId="b9e97e14-1cbc-4350-8450-df93be3755e5" providerId="ADAL" clId="{99B9E8C6-4A22-4959-A409-DCF5D2C9693E}" dt="2023-03-06T08:18:13.827" v="424" actId="27636"/>
        <pc:sldMkLst>
          <pc:docMk/>
          <pc:sldMk cId="1828329204" sldId="273"/>
        </pc:sldMkLst>
        <pc:spChg chg="mod">
          <ac:chgData name="Kaija Rautaparta-Pennanen" userId="b9e97e14-1cbc-4350-8450-df93be3755e5" providerId="ADAL" clId="{99B9E8C6-4A22-4959-A409-DCF5D2C9693E}" dt="2023-03-06T07:52:13.463" v="195"/>
          <ac:spMkLst>
            <pc:docMk/>
            <pc:sldMk cId="1828329204" sldId="273"/>
            <ac:spMk id="2" creationId="{1EE7C6B4-C0C9-461E-B509-7A4176E0882C}"/>
          </ac:spMkLst>
        </pc:spChg>
        <pc:spChg chg="mod">
          <ac:chgData name="Kaija Rautaparta-Pennanen" userId="b9e97e14-1cbc-4350-8450-df93be3755e5" providerId="ADAL" clId="{99B9E8C6-4A22-4959-A409-DCF5D2C9693E}" dt="2023-03-06T08:18:13.827" v="424" actId="27636"/>
          <ac:spMkLst>
            <pc:docMk/>
            <pc:sldMk cId="1828329204" sldId="273"/>
            <ac:spMk id="3" creationId="{ACF5D2A7-D0D3-413A-996A-A04FEE8054C7}"/>
          </ac:spMkLst>
        </pc:spChg>
      </pc:sldChg>
      <pc:sldChg chg="modSp new mod">
        <pc:chgData name="Kaija Rautaparta-Pennanen" userId="b9e97e14-1cbc-4350-8450-df93be3755e5" providerId="ADAL" clId="{99B9E8C6-4A22-4959-A409-DCF5D2C9693E}" dt="2023-03-06T08:05:51.364" v="364" actId="20577"/>
        <pc:sldMkLst>
          <pc:docMk/>
          <pc:sldMk cId="3290512150" sldId="274"/>
        </pc:sldMkLst>
        <pc:spChg chg="mod">
          <ac:chgData name="Kaija Rautaparta-Pennanen" userId="b9e97e14-1cbc-4350-8450-df93be3755e5" providerId="ADAL" clId="{99B9E8C6-4A22-4959-A409-DCF5D2C9693E}" dt="2023-03-06T08:05:51.364" v="364" actId="20577"/>
          <ac:spMkLst>
            <pc:docMk/>
            <pc:sldMk cId="3290512150" sldId="274"/>
            <ac:spMk id="2" creationId="{3D6BEEAF-61C3-4067-9786-B476BA127B90}"/>
          </ac:spMkLst>
        </pc:spChg>
        <pc:spChg chg="mod">
          <ac:chgData name="Kaija Rautaparta-Pennanen" userId="b9e97e14-1cbc-4350-8450-df93be3755e5" providerId="ADAL" clId="{99B9E8C6-4A22-4959-A409-DCF5D2C9693E}" dt="2023-03-06T08:05:28.382" v="361" actId="6549"/>
          <ac:spMkLst>
            <pc:docMk/>
            <pc:sldMk cId="3290512150" sldId="274"/>
            <ac:spMk id="3" creationId="{2CE259C4-D2E9-482F-B3DD-4A110C36F2BD}"/>
          </ac:spMkLst>
        </pc:spChg>
      </pc:sldChg>
      <pc:sldChg chg="modSp new mod">
        <pc:chgData name="Kaija Rautaparta-Pennanen" userId="b9e97e14-1cbc-4350-8450-df93be3755e5" providerId="ADAL" clId="{99B9E8C6-4A22-4959-A409-DCF5D2C9693E}" dt="2023-03-06T08:34:40.722" v="459" actId="27636"/>
        <pc:sldMkLst>
          <pc:docMk/>
          <pc:sldMk cId="3189662492" sldId="275"/>
        </pc:sldMkLst>
        <pc:spChg chg="mod">
          <ac:chgData name="Kaija Rautaparta-Pennanen" userId="b9e97e14-1cbc-4350-8450-df93be3755e5" providerId="ADAL" clId="{99B9E8C6-4A22-4959-A409-DCF5D2C9693E}" dt="2023-03-06T08:07:21.914" v="377" actId="20577"/>
          <ac:spMkLst>
            <pc:docMk/>
            <pc:sldMk cId="3189662492" sldId="275"/>
            <ac:spMk id="2" creationId="{2E7EE1B1-DF83-4A6A-8A2C-41D436CC27F7}"/>
          </ac:spMkLst>
        </pc:spChg>
        <pc:spChg chg="mod">
          <ac:chgData name="Kaija Rautaparta-Pennanen" userId="b9e97e14-1cbc-4350-8450-df93be3755e5" providerId="ADAL" clId="{99B9E8C6-4A22-4959-A409-DCF5D2C9693E}" dt="2023-03-06T08:34:40.722" v="459" actId="27636"/>
          <ac:spMkLst>
            <pc:docMk/>
            <pc:sldMk cId="3189662492" sldId="275"/>
            <ac:spMk id="3" creationId="{083EDCCC-734A-40C0-A3E5-017942626936}"/>
          </ac:spMkLst>
        </pc:spChg>
      </pc:sldChg>
      <pc:sldChg chg="modSp new mod">
        <pc:chgData name="Kaija Rautaparta-Pennanen" userId="b9e97e14-1cbc-4350-8450-df93be3755e5" providerId="ADAL" clId="{99B9E8C6-4A22-4959-A409-DCF5D2C9693E}" dt="2023-03-06T08:08:44.486" v="387" actId="20577"/>
        <pc:sldMkLst>
          <pc:docMk/>
          <pc:sldMk cId="2697317822" sldId="276"/>
        </pc:sldMkLst>
        <pc:spChg chg="mod">
          <ac:chgData name="Kaija Rautaparta-Pennanen" userId="b9e97e14-1cbc-4350-8450-df93be3755e5" providerId="ADAL" clId="{99B9E8C6-4A22-4959-A409-DCF5D2C9693E}" dt="2023-03-06T08:08:44.486" v="387" actId="20577"/>
          <ac:spMkLst>
            <pc:docMk/>
            <pc:sldMk cId="2697317822" sldId="276"/>
            <ac:spMk id="2" creationId="{AF63F2EB-50B0-4A03-89C0-3D2F38D9C75E}"/>
          </ac:spMkLst>
        </pc:spChg>
        <pc:spChg chg="mod">
          <ac:chgData name="Kaija Rautaparta-Pennanen" userId="b9e97e14-1cbc-4350-8450-df93be3755e5" providerId="ADAL" clId="{99B9E8C6-4A22-4959-A409-DCF5D2C9693E}" dt="2023-03-06T08:08:23.579" v="382"/>
          <ac:spMkLst>
            <pc:docMk/>
            <pc:sldMk cId="2697317822" sldId="276"/>
            <ac:spMk id="3" creationId="{193FA877-761A-4A7A-A21E-D3A05F3C943E}"/>
          </ac:spMkLst>
        </pc:spChg>
      </pc:sldChg>
      <pc:sldChg chg="modSp new mod ord">
        <pc:chgData name="Kaija Rautaparta-Pennanen" userId="b9e97e14-1cbc-4350-8450-df93be3755e5" providerId="ADAL" clId="{99B9E8C6-4A22-4959-A409-DCF5D2C9693E}" dt="2023-03-06T08:17:10.056" v="401" actId="20577"/>
        <pc:sldMkLst>
          <pc:docMk/>
          <pc:sldMk cId="3002628936" sldId="277"/>
        </pc:sldMkLst>
        <pc:spChg chg="mod">
          <ac:chgData name="Kaija Rautaparta-Pennanen" userId="b9e97e14-1cbc-4350-8450-df93be3755e5" providerId="ADAL" clId="{99B9E8C6-4A22-4959-A409-DCF5D2C9693E}" dt="2023-03-06T08:13:19.952" v="394"/>
          <ac:spMkLst>
            <pc:docMk/>
            <pc:sldMk cId="3002628936" sldId="277"/>
            <ac:spMk id="2" creationId="{7A5A3BC3-C66F-4CC7-B61A-EF9ADA0BCAAF}"/>
          </ac:spMkLst>
        </pc:spChg>
        <pc:spChg chg="mod">
          <ac:chgData name="Kaija Rautaparta-Pennanen" userId="b9e97e14-1cbc-4350-8450-df93be3755e5" providerId="ADAL" clId="{99B9E8C6-4A22-4959-A409-DCF5D2C9693E}" dt="2023-03-06T08:17:10.056" v="401" actId="20577"/>
          <ac:spMkLst>
            <pc:docMk/>
            <pc:sldMk cId="3002628936" sldId="277"/>
            <ac:spMk id="3" creationId="{84514126-5EF0-400F-A94B-1E548E4829D8}"/>
          </ac:spMkLst>
        </pc:spChg>
      </pc:sldChg>
      <pc:sldChg chg="modSp new mod">
        <pc:chgData name="Kaija Rautaparta-Pennanen" userId="b9e97e14-1cbc-4350-8450-df93be3755e5" providerId="ADAL" clId="{99B9E8C6-4A22-4959-A409-DCF5D2C9693E}" dt="2023-03-06T08:17:53.446" v="421" actId="6549"/>
        <pc:sldMkLst>
          <pc:docMk/>
          <pc:sldMk cId="3315039997" sldId="278"/>
        </pc:sldMkLst>
        <pc:spChg chg="mod">
          <ac:chgData name="Kaija Rautaparta-Pennanen" userId="b9e97e14-1cbc-4350-8450-df93be3755e5" providerId="ADAL" clId="{99B9E8C6-4A22-4959-A409-DCF5D2C9693E}" dt="2023-03-06T08:16:20.411" v="399"/>
          <ac:spMkLst>
            <pc:docMk/>
            <pc:sldMk cId="3315039997" sldId="278"/>
            <ac:spMk id="2" creationId="{2901C68B-E1AE-4771-B1E6-7546EAB749A4}"/>
          </ac:spMkLst>
        </pc:spChg>
        <pc:spChg chg="mod">
          <ac:chgData name="Kaija Rautaparta-Pennanen" userId="b9e97e14-1cbc-4350-8450-df93be3755e5" providerId="ADAL" clId="{99B9E8C6-4A22-4959-A409-DCF5D2C9693E}" dt="2023-03-06T08:17:53.446" v="421" actId="6549"/>
          <ac:spMkLst>
            <pc:docMk/>
            <pc:sldMk cId="3315039997" sldId="278"/>
            <ac:spMk id="3" creationId="{C8BB3256-74B1-4E22-B3BB-032E63029B37}"/>
          </ac:spMkLst>
        </pc:spChg>
      </pc:sldChg>
      <pc:sldChg chg="modSp new mod">
        <pc:chgData name="Kaija Rautaparta-Pennanen" userId="b9e97e14-1cbc-4350-8450-df93be3755e5" providerId="ADAL" clId="{99B9E8C6-4A22-4959-A409-DCF5D2C9693E}" dt="2023-03-06T08:31:02.340" v="437" actId="113"/>
        <pc:sldMkLst>
          <pc:docMk/>
          <pc:sldMk cId="599614842" sldId="279"/>
        </pc:sldMkLst>
        <pc:spChg chg="mod">
          <ac:chgData name="Kaija Rautaparta-Pennanen" userId="b9e97e14-1cbc-4350-8450-df93be3755e5" providerId="ADAL" clId="{99B9E8C6-4A22-4959-A409-DCF5D2C9693E}" dt="2023-03-06T08:30:29.749" v="436" actId="20577"/>
          <ac:spMkLst>
            <pc:docMk/>
            <pc:sldMk cId="599614842" sldId="279"/>
            <ac:spMk id="2" creationId="{1925705E-BBB4-40FB-90F3-4855BCCE4AB1}"/>
          </ac:spMkLst>
        </pc:spChg>
        <pc:spChg chg="mod">
          <ac:chgData name="Kaija Rautaparta-Pennanen" userId="b9e97e14-1cbc-4350-8450-df93be3755e5" providerId="ADAL" clId="{99B9E8C6-4A22-4959-A409-DCF5D2C9693E}" dt="2023-03-06T08:31:02.340" v="437" actId="113"/>
          <ac:spMkLst>
            <pc:docMk/>
            <pc:sldMk cId="599614842" sldId="279"/>
            <ac:spMk id="3" creationId="{4B42ED54-ABA5-4F2E-A5DD-7BB611443DF4}"/>
          </ac:spMkLst>
        </pc:spChg>
      </pc:sldChg>
      <pc:sldChg chg="modSp new del mod">
        <pc:chgData name="Kaija Rautaparta-Pennanen" userId="b9e97e14-1cbc-4350-8450-df93be3755e5" providerId="ADAL" clId="{99B9E8C6-4A22-4959-A409-DCF5D2C9693E}" dt="2023-03-06T08:28:51.679" v="428" actId="680"/>
        <pc:sldMkLst>
          <pc:docMk/>
          <pc:sldMk cId="3778563741" sldId="279"/>
        </pc:sldMkLst>
        <pc:spChg chg="mod">
          <ac:chgData name="Kaija Rautaparta-Pennanen" userId="b9e97e14-1cbc-4350-8450-df93be3755e5" providerId="ADAL" clId="{99B9E8C6-4A22-4959-A409-DCF5D2C9693E}" dt="2023-03-06T08:28:49.571" v="427"/>
          <ac:spMkLst>
            <pc:docMk/>
            <pc:sldMk cId="3778563741" sldId="279"/>
            <ac:spMk id="3" creationId="{DB4EDF60-C8FB-4D2F-805E-10E1C2D542F5}"/>
          </ac:spMkLst>
        </pc:spChg>
      </pc:sldChg>
      <pc:sldChg chg="addSp modSp new mod">
        <pc:chgData name="Kaija Rautaparta-Pennanen" userId="b9e97e14-1cbc-4350-8450-df93be3755e5" providerId="ADAL" clId="{99B9E8C6-4A22-4959-A409-DCF5D2C9693E}" dt="2023-03-06T08:56:51.936" v="497" actId="27636"/>
        <pc:sldMkLst>
          <pc:docMk/>
          <pc:sldMk cId="2008165060" sldId="280"/>
        </pc:sldMkLst>
        <pc:spChg chg="mod">
          <ac:chgData name="Kaija Rautaparta-Pennanen" userId="b9e97e14-1cbc-4350-8450-df93be3755e5" providerId="ADAL" clId="{99B9E8C6-4A22-4959-A409-DCF5D2C9693E}" dt="2023-03-06T08:39:20.251" v="465" actId="27636"/>
          <ac:spMkLst>
            <pc:docMk/>
            <pc:sldMk cId="2008165060" sldId="280"/>
            <ac:spMk id="2" creationId="{259BDC90-1024-4C2C-A408-CF04921C9BCC}"/>
          </ac:spMkLst>
        </pc:spChg>
        <pc:spChg chg="mod">
          <ac:chgData name="Kaija Rautaparta-Pennanen" userId="b9e97e14-1cbc-4350-8450-df93be3755e5" providerId="ADAL" clId="{99B9E8C6-4A22-4959-A409-DCF5D2C9693E}" dt="2023-03-06T08:56:51.936" v="497" actId="27636"/>
          <ac:spMkLst>
            <pc:docMk/>
            <pc:sldMk cId="2008165060" sldId="280"/>
            <ac:spMk id="3" creationId="{FF78136F-7C24-436C-A9E7-593678A42F86}"/>
          </ac:spMkLst>
        </pc:spChg>
        <pc:picChg chg="add mod">
          <ac:chgData name="Kaija Rautaparta-Pennanen" userId="b9e97e14-1cbc-4350-8450-df93be3755e5" providerId="ADAL" clId="{99B9E8C6-4A22-4959-A409-DCF5D2C9693E}" dt="2023-03-06T08:56:22.069" v="493" actId="1076"/>
          <ac:picMkLst>
            <pc:docMk/>
            <pc:sldMk cId="2008165060" sldId="280"/>
            <ac:picMk id="5" creationId="{2896BF83-EF8D-4426-8132-122135DE351B}"/>
          </ac:picMkLst>
        </pc:picChg>
      </pc:sldChg>
      <pc:sldChg chg="modSp new mod">
        <pc:chgData name="Kaija Rautaparta-Pennanen" userId="b9e97e14-1cbc-4350-8450-df93be3755e5" providerId="ADAL" clId="{99B9E8C6-4A22-4959-A409-DCF5D2C9693E}" dt="2023-03-06T09:00:31.454" v="509" actId="20577"/>
        <pc:sldMkLst>
          <pc:docMk/>
          <pc:sldMk cId="97447297" sldId="281"/>
        </pc:sldMkLst>
        <pc:spChg chg="mod">
          <ac:chgData name="Kaija Rautaparta-Pennanen" userId="b9e97e14-1cbc-4350-8450-df93be3755e5" providerId="ADAL" clId="{99B9E8C6-4A22-4959-A409-DCF5D2C9693E}" dt="2023-03-06T09:00:31.454" v="509" actId="20577"/>
          <ac:spMkLst>
            <pc:docMk/>
            <pc:sldMk cId="97447297" sldId="281"/>
            <ac:spMk id="2" creationId="{1918A03C-124F-4EF6-B708-2B5B49C598E7}"/>
          </ac:spMkLst>
        </pc:spChg>
        <pc:spChg chg="mod">
          <ac:chgData name="Kaija Rautaparta-Pennanen" userId="b9e97e14-1cbc-4350-8450-df93be3755e5" providerId="ADAL" clId="{99B9E8C6-4A22-4959-A409-DCF5D2C9693E}" dt="2023-03-06T08:59:48.989" v="502"/>
          <ac:spMkLst>
            <pc:docMk/>
            <pc:sldMk cId="97447297" sldId="281"/>
            <ac:spMk id="3" creationId="{A3479C79-EB4C-46D1-9F74-3A0E5155278F}"/>
          </ac:spMkLst>
        </pc:spChg>
      </pc:sldChg>
      <pc:sldChg chg="modSp new mod">
        <pc:chgData name="Kaija Rautaparta-Pennanen" userId="b9e97e14-1cbc-4350-8450-df93be3755e5" providerId="ADAL" clId="{99B9E8C6-4A22-4959-A409-DCF5D2C9693E}" dt="2023-03-06T09:02:52.723" v="541" actId="20577"/>
        <pc:sldMkLst>
          <pc:docMk/>
          <pc:sldMk cId="1498453958" sldId="282"/>
        </pc:sldMkLst>
        <pc:spChg chg="mod">
          <ac:chgData name="Kaija Rautaparta-Pennanen" userId="b9e97e14-1cbc-4350-8450-df93be3755e5" providerId="ADAL" clId="{99B9E8C6-4A22-4959-A409-DCF5D2C9693E}" dt="2023-03-06T09:02:52.723" v="541" actId="20577"/>
          <ac:spMkLst>
            <pc:docMk/>
            <pc:sldMk cId="1498453958" sldId="282"/>
            <ac:spMk id="2" creationId="{6AD5DDAA-38E3-4DA2-A0CB-81532A98B058}"/>
          </ac:spMkLst>
        </pc:spChg>
        <pc:spChg chg="mod">
          <ac:chgData name="Kaija Rautaparta-Pennanen" userId="b9e97e14-1cbc-4350-8450-df93be3755e5" providerId="ADAL" clId="{99B9E8C6-4A22-4959-A409-DCF5D2C9693E}" dt="2023-03-06T09:02:19.997" v="537" actId="6549"/>
          <ac:spMkLst>
            <pc:docMk/>
            <pc:sldMk cId="1498453958" sldId="282"/>
            <ac:spMk id="3" creationId="{1CB956D6-9B94-41D8-B8CB-74067B9760BD}"/>
          </ac:spMkLst>
        </pc:spChg>
      </pc:sldChg>
      <pc:sldChg chg="modSp new mod">
        <pc:chgData name="Kaija Rautaparta-Pennanen" userId="b9e97e14-1cbc-4350-8450-df93be3755e5" providerId="ADAL" clId="{99B9E8C6-4A22-4959-A409-DCF5D2C9693E}" dt="2023-03-06T09:05:27.723" v="564"/>
        <pc:sldMkLst>
          <pc:docMk/>
          <pc:sldMk cId="548565966" sldId="283"/>
        </pc:sldMkLst>
        <pc:spChg chg="mod">
          <ac:chgData name="Kaija Rautaparta-Pennanen" userId="b9e97e14-1cbc-4350-8450-df93be3755e5" providerId="ADAL" clId="{99B9E8C6-4A22-4959-A409-DCF5D2C9693E}" dt="2023-03-06T09:05:27.723" v="564"/>
          <ac:spMkLst>
            <pc:docMk/>
            <pc:sldMk cId="548565966" sldId="283"/>
            <ac:spMk id="2" creationId="{5063E5A3-4557-4785-9A7A-1A98C703C92A}"/>
          </ac:spMkLst>
        </pc:spChg>
        <pc:spChg chg="mod">
          <ac:chgData name="Kaija Rautaparta-Pennanen" userId="b9e97e14-1cbc-4350-8450-df93be3755e5" providerId="ADAL" clId="{99B9E8C6-4A22-4959-A409-DCF5D2C9693E}" dt="2023-03-06T09:05:11.691" v="563" actId="6549"/>
          <ac:spMkLst>
            <pc:docMk/>
            <pc:sldMk cId="548565966" sldId="283"/>
            <ac:spMk id="3" creationId="{E0154475-2376-4CFB-A361-52B8DCCB3D2A}"/>
          </ac:spMkLst>
        </pc:spChg>
      </pc:sldChg>
      <pc:sldChg chg="modSp new mod ord">
        <pc:chgData name="Kaija Rautaparta-Pennanen" userId="b9e97e14-1cbc-4350-8450-df93be3755e5" providerId="ADAL" clId="{99B9E8C6-4A22-4959-A409-DCF5D2C9693E}" dt="2023-03-06T09:06:57.374" v="571"/>
        <pc:sldMkLst>
          <pc:docMk/>
          <pc:sldMk cId="3472841621" sldId="284"/>
        </pc:sldMkLst>
        <pc:spChg chg="mod">
          <ac:chgData name="Kaija Rautaparta-Pennanen" userId="b9e97e14-1cbc-4350-8450-df93be3755e5" providerId="ADAL" clId="{99B9E8C6-4A22-4959-A409-DCF5D2C9693E}" dt="2023-03-06T09:06:52.548" v="569"/>
          <ac:spMkLst>
            <pc:docMk/>
            <pc:sldMk cId="3472841621" sldId="284"/>
            <ac:spMk id="2" creationId="{FF8DF9A9-1A78-4B69-BEBE-83B3C5D6785E}"/>
          </ac:spMkLst>
        </pc:spChg>
        <pc:spChg chg="mod">
          <ac:chgData name="Kaija Rautaparta-Pennanen" userId="b9e97e14-1cbc-4350-8450-df93be3755e5" providerId="ADAL" clId="{99B9E8C6-4A22-4959-A409-DCF5D2C9693E}" dt="2023-03-06T09:06:38.412" v="568"/>
          <ac:spMkLst>
            <pc:docMk/>
            <pc:sldMk cId="3472841621" sldId="284"/>
            <ac:spMk id="3" creationId="{91D7BE34-258A-4C5B-9BD0-FC14CE15EBB9}"/>
          </ac:spMkLst>
        </pc:spChg>
      </pc:sldChg>
      <pc:sldChg chg="modSp new mod">
        <pc:chgData name="Kaija Rautaparta-Pennanen" userId="b9e97e14-1cbc-4350-8450-df93be3755e5" providerId="ADAL" clId="{99B9E8C6-4A22-4959-A409-DCF5D2C9693E}" dt="2023-03-06T09:27:23.598" v="706" actId="20577"/>
        <pc:sldMkLst>
          <pc:docMk/>
          <pc:sldMk cId="3003581069" sldId="285"/>
        </pc:sldMkLst>
        <pc:spChg chg="mod">
          <ac:chgData name="Kaija Rautaparta-Pennanen" userId="b9e97e14-1cbc-4350-8450-df93be3755e5" providerId="ADAL" clId="{99B9E8C6-4A22-4959-A409-DCF5D2C9693E}" dt="2023-03-06T09:27:23.598" v="706" actId="20577"/>
          <ac:spMkLst>
            <pc:docMk/>
            <pc:sldMk cId="3003581069" sldId="285"/>
            <ac:spMk id="2" creationId="{00336F1F-E6C0-49C7-8DB1-7703EB72BBCE}"/>
          </ac:spMkLst>
        </pc:spChg>
        <pc:spChg chg="mod">
          <ac:chgData name="Kaija Rautaparta-Pennanen" userId="b9e97e14-1cbc-4350-8450-df93be3755e5" providerId="ADAL" clId="{99B9E8C6-4A22-4959-A409-DCF5D2C9693E}" dt="2023-03-06T09:08:46.352" v="575"/>
          <ac:spMkLst>
            <pc:docMk/>
            <pc:sldMk cId="3003581069" sldId="285"/>
            <ac:spMk id="3" creationId="{30DEF25B-3F8A-41CE-BB7E-78EA27923769}"/>
          </ac:spMkLst>
        </pc:spChg>
      </pc:sldChg>
      <pc:sldChg chg="modSp new mod">
        <pc:chgData name="Kaija Rautaparta-Pennanen" userId="b9e97e14-1cbc-4350-8450-df93be3755e5" providerId="ADAL" clId="{99B9E8C6-4A22-4959-A409-DCF5D2C9693E}" dt="2023-03-06T09:45:34.200" v="1026" actId="113"/>
        <pc:sldMkLst>
          <pc:docMk/>
          <pc:sldMk cId="1136552061" sldId="286"/>
        </pc:sldMkLst>
        <pc:spChg chg="mod">
          <ac:chgData name="Kaija Rautaparta-Pennanen" userId="b9e97e14-1cbc-4350-8450-df93be3755e5" providerId="ADAL" clId="{99B9E8C6-4A22-4959-A409-DCF5D2C9693E}" dt="2023-03-06T09:18:52.078" v="613" actId="20577"/>
          <ac:spMkLst>
            <pc:docMk/>
            <pc:sldMk cId="1136552061" sldId="286"/>
            <ac:spMk id="2" creationId="{3D0A68FC-B4F4-43C9-A716-AD0F854F5202}"/>
          </ac:spMkLst>
        </pc:spChg>
        <pc:spChg chg="mod">
          <ac:chgData name="Kaija Rautaparta-Pennanen" userId="b9e97e14-1cbc-4350-8450-df93be3755e5" providerId="ADAL" clId="{99B9E8C6-4A22-4959-A409-DCF5D2C9693E}" dt="2023-03-06T09:45:34.200" v="1026" actId="113"/>
          <ac:spMkLst>
            <pc:docMk/>
            <pc:sldMk cId="1136552061" sldId="286"/>
            <ac:spMk id="3" creationId="{6CF03532-2933-4807-B4F8-258C01B5B382}"/>
          </ac:spMkLst>
        </pc:spChg>
      </pc:sldChg>
      <pc:sldChg chg="modSp new mod">
        <pc:chgData name="Kaija Rautaparta-Pennanen" userId="b9e97e14-1cbc-4350-8450-df93be3755e5" providerId="ADAL" clId="{99B9E8C6-4A22-4959-A409-DCF5D2C9693E}" dt="2023-03-06T09:45:28.222" v="1025" actId="113"/>
        <pc:sldMkLst>
          <pc:docMk/>
          <pc:sldMk cId="1457632116" sldId="287"/>
        </pc:sldMkLst>
        <pc:spChg chg="mod">
          <ac:chgData name="Kaija Rautaparta-Pennanen" userId="b9e97e14-1cbc-4350-8450-df93be3755e5" providerId="ADAL" clId="{99B9E8C6-4A22-4959-A409-DCF5D2C9693E}" dt="2023-03-06T09:18:34.471" v="607" actId="27636"/>
          <ac:spMkLst>
            <pc:docMk/>
            <pc:sldMk cId="1457632116" sldId="287"/>
            <ac:spMk id="2" creationId="{798FC4DF-4B14-48BE-9C7D-387BE10D0B5B}"/>
          </ac:spMkLst>
        </pc:spChg>
        <pc:spChg chg="mod">
          <ac:chgData name="Kaija Rautaparta-Pennanen" userId="b9e97e14-1cbc-4350-8450-df93be3755e5" providerId="ADAL" clId="{99B9E8C6-4A22-4959-A409-DCF5D2C9693E}" dt="2023-03-06T09:45:28.222" v="1025" actId="113"/>
          <ac:spMkLst>
            <pc:docMk/>
            <pc:sldMk cId="1457632116" sldId="287"/>
            <ac:spMk id="3" creationId="{F8F7FE4E-AACE-429A-9BF0-89A10397316D}"/>
          </ac:spMkLst>
        </pc:spChg>
      </pc:sldChg>
      <pc:sldChg chg="modSp new mod">
        <pc:chgData name="Kaija Rautaparta-Pennanen" userId="b9e97e14-1cbc-4350-8450-df93be3755e5" providerId="ADAL" clId="{99B9E8C6-4A22-4959-A409-DCF5D2C9693E}" dt="2023-03-06T09:45:21.990" v="1024" actId="113"/>
        <pc:sldMkLst>
          <pc:docMk/>
          <pc:sldMk cId="1070683498" sldId="288"/>
        </pc:sldMkLst>
        <pc:spChg chg="mod">
          <ac:chgData name="Kaija Rautaparta-Pennanen" userId="b9e97e14-1cbc-4350-8450-df93be3755e5" providerId="ADAL" clId="{99B9E8C6-4A22-4959-A409-DCF5D2C9693E}" dt="2023-03-06T09:21:56.845" v="633" actId="27636"/>
          <ac:spMkLst>
            <pc:docMk/>
            <pc:sldMk cId="1070683498" sldId="288"/>
            <ac:spMk id="2" creationId="{708F4D22-A7EF-49FC-B66C-0000973462D0}"/>
          </ac:spMkLst>
        </pc:spChg>
        <pc:spChg chg="mod">
          <ac:chgData name="Kaija Rautaparta-Pennanen" userId="b9e97e14-1cbc-4350-8450-df93be3755e5" providerId="ADAL" clId="{99B9E8C6-4A22-4959-A409-DCF5D2C9693E}" dt="2023-03-06T09:45:21.990" v="1024" actId="113"/>
          <ac:spMkLst>
            <pc:docMk/>
            <pc:sldMk cId="1070683498" sldId="288"/>
            <ac:spMk id="3" creationId="{A65E5084-942D-47B8-A317-26E22EC4E4E9}"/>
          </ac:spMkLst>
        </pc:spChg>
      </pc:sldChg>
      <pc:sldChg chg="addSp delSp modSp new del mod setBg">
        <pc:chgData name="Kaija Rautaparta-Pennanen" userId="b9e97e14-1cbc-4350-8450-df93be3755e5" providerId="ADAL" clId="{99B9E8C6-4A22-4959-A409-DCF5D2C9693E}" dt="2023-03-06T09:31:09.346" v="715" actId="2696"/>
        <pc:sldMkLst>
          <pc:docMk/>
          <pc:sldMk cId="2743926183" sldId="289"/>
        </pc:sldMkLst>
        <pc:spChg chg="mod">
          <ac:chgData name="Kaija Rautaparta-Pennanen" userId="b9e97e14-1cbc-4350-8450-df93be3755e5" providerId="ADAL" clId="{99B9E8C6-4A22-4959-A409-DCF5D2C9693E}" dt="2023-03-06T09:31:02.675" v="714" actId="21"/>
          <ac:spMkLst>
            <pc:docMk/>
            <pc:sldMk cId="2743926183" sldId="289"/>
            <ac:spMk id="2" creationId="{67F4C95B-044D-4A93-A7C6-B3C626A311DC}"/>
          </ac:spMkLst>
        </pc:spChg>
        <pc:spChg chg="del">
          <ac:chgData name="Kaija Rautaparta-Pennanen" userId="b9e97e14-1cbc-4350-8450-df93be3755e5" providerId="ADAL" clId="{99B9E8C6-4A22-4959-A409-DCF5D2C9693E}" dt="2023-03-06T09:28:40.713" v="707" actId="26606"/>
          <ac:spMkLst>
            <pc:docMk/>
            <pc:sldMk cId="2743926183" sldId="289"/>
            <ac:spMk id="3" creationId="{E4EECC46-44C2-4964-9157-DDFE7E931576}"/>
          </ac:spMkLst>
        </pc:spChg>
        <pc:spChg chg="add">
          <ac:chgData name="Kaija Rautaparta-Pennanen" userId="b9e97e14-1cbc-4350-8450-df93be3755e5" providerId="ADAL" clId="{99B9E8C6-4A22-4959-A409-DCF5D2C9693E}" dt="2023-03-06T09:28:40.713" v="707" actId="26606"/>
          <ac:spMkLst>
            <pc:docMk/>
            <pc:sldMk cId="2743926183" sldId="289"/>
            <ac:spMk id="13" creationId="{8DA14841-53A4-4935-BE65-C8373B8A6D06}"/>
          </ac:spMkLst>
        </pc:spChg>
        <pc:spChg chg="add">
          <ac:chgData name="Kaija Rautaparta-Pennanen" userId="b9e97e14-1cbc-4350-8450-df93be3755e5" providerId="ADAL" clId="{99B9E8C6-4A22-4959-A409-DCF5D2C9693E}" dt="2023-03-06T09:28:40.713" v="707" actId="26606"/>
          <ac:spMkLst>
            <pc:docMk/>
            <pc:sldMk cId="2743926183" sldId="289"/>
            <ac:spMk id="15" creationId="{9877C2CF-B2DD-41C8-8B5E-152673376B41}"/>
          </ac:spMkLst>
        </pc:spChg>
        <pc:spChg chg="add">
          <ac:chgData name="Kaija Rautaparta-Pennanen" userId="b9e97e14-1cbc-4350-8450-df93be3755e5" providerId="ADAL" clId="{99B9E8C6-4A22-4959-A409-DCF5D2C9693E}" dt="2023-03-06T09:28:40.713" v="707" actId="26606"/>
          <ac:spMkLst>
            <pc:docMk/>
            <pc:sldMk cId="2743926183" sldId="289"/>
            <ac:spMk id="17" creationId="{D377EE36-E59D-4778-8F99-4B470DA4A306}"/>
          </ac:spMkLst>
        </pc:spChg>
        <pc:spChg chg="add">
          <ac:chgData name="Kaija Rautaparta-Pennanen" userId="b9e97e14-1cbc-4350-8450-df93be3755e5" providerId="ADAL" clId="{99B9E8C6-4A22-4959-A409-DCF5D2C9693E}" dt="2023-03-06T09:28:40.713" v="707" actId="26606"/>
          <ac:spMkLst>
            <pc:docMk/>
            <pc:sldMk cId="2743926183" sldId="289"/>
            <ac:spMk id="19" creationId="{2586C6C5-47AF-450A-932D-880EF823E596}"/>
          </ac:spMkLst>
        </pc:spChg>
        <pc:spChg chg="add">
          <ac:chgData name="Kaija Rautaparta-Pennanen" userId="b9e97e14-1cbc-4350-8450-df93be3755e5" providerId="ADAL" clId="{99B9E8C6-4A22-4959-A409-DCF5D2C9693E}" dt="2023-03-06T09:28:40.713" v="707" actId="26606"/>
          <ac:spMkLst>
            <pc:docMk/>
            <pc:sldMk cId="2743926183" sldId="289"/>
            <ac:spMk id="21" creationId="{A587901A-AA64-4940-9803-F67677851150}"/>
          </ac:spMkLst>
        </pc:spChg>
        <pc:spChg chg="add">
          <ac:chgData name="Kaija Rautaparta-Pennanen" userId="b9e97e14-1cbc-4350-8450-df93be3755e5" providerId="ADAL" clId="{99B9E8C6-4A22-4959-A409-DCF5D2C9693E}" dt="2023-03-06T09:28:40.713" v="707" actId="26606"/>
          <ac:spMkLst>
            <pc:docMk/>
            <pc:sldMk cId="2743926183" sldId="289"/>
            <ac:spMk id="23" creationId="{147E635D-C3B4-465B-AF24-991B6BF63C49}"/>
          </ac:spMkLst>
        </pc:spChg>
        <pc:spChg chg="add">
          <ac:chgData name="Kaija Rautaparta-Pennanen" userId="b9e97e14-1cbc-4350-8450-df93be3755e5" providerId="ADAL" clId="{99B9E8C6-4A22-4959-A409-DCF5D2C9693E}" dt="2023-03-06T09:28:40.713" v="707" actId="26606"/>
          <ac:spMkLst>
            <pc:docMk/>
            <pc:sldMk cId="2743926183" sldId="289"/>
            <ac:spMk id="29" creationId="{14E56C4B-C9E0-4F01-AF43-E69279A06A1C}"/>
          </ac:spMkLst>
        </pc:spChg>
        <pc:spChg chg="add">
          <ac:chgData name="Kaija Rautaparta-Pennanen" userId="b9e97e14-1cbc-4350-8450-df93be3755e5" providerId="ADAL" clId="{99B9E8C6-4A22-4959-A409-DCF5D2C9693E}" dt="2023-03-06T09:28:40.713" v="707" actId="26606"/>
          <ac:spMkLst>
            <pc:docMk/>
            <pc:sldMk cId="2743926183" sldId="289"/>
            <ac:spMk id="31" creationId="{8C654A17-56DA-4921-A42B-DE255FA66365}"/>
          </ac:spMkLst>
        </pc:spChg>
        <pc:picChg chg="add mod">
          <ac:chgData name="Kaija Rautaparta-Pennanen" userId="b9e97e14-1cbc-4350-8450-df93be3755e5" providerId="ADAL" clId="{99B9E8C6-4A22-4959-A409-DCF5D2C9693E}" dt="2023-03-06T09:30:26.729" v="713" actId="1076"/>
          <ac:picMkLst>
            <pc:docMk/>
            <pc:sldMk cId="2743926183" sldId="289"/>
            <ac:picMk id="5" creationId="{813D29DD-0FCD-8357-18C7-6DB57DD485E9}"/>
          </ac:picMkLst>
        </pc:picChg>
        <pc:picChg chg="add">
          <ac:chgData name="Kaija Rautaparta-Pennanen" userId="b9e97e14-1cbc-4350-8450-df93be3755e5" providerId="ADAL" clId="{99B9E8C6-4A22-4959-A409-DCF5D2C9693E}" dt="2023-03-06T09:28:40.713" v="707" actId="26606"/>
          <ac:picMkLst>
            <pc:docMk/>
            <pc:sldMk cId="2743926183" sldId="289"/>
            <ac:picMk id="9" creationId="{2FA3880A-8D8F-466C-A4A1-F07BCDD3719C}"/>
          </ac:picMkLst>
        </pc:picChg>
        <pc:picChg chg="add">
          <ac:chgData name="Kaija Rautaparta-Pennanen" userId="b9e97e14-1cbc-4350-8450-df93be3755e5" providerId="ADAL" clId="{99B9E8C6-4A22-4959-A409-DCF5D2C9693E}" dt="2023-03-06T09:28:40.713" v="707" actId="26606"/>
          <ac:picMkLst>
            <pc:docMk/>
            <pc:sldMk cId="2743926183" sldId="289"/>
            <ac:picMk id="11" creationId="{3C0A64CB-20A1-4508-B568-284EB04F78EE}"/>
          </ac:picMkLst>
        </pc:picChg>
        <pc:picChg chg="add">
          <ac:chgData name="Kaija Rautaparta-Pennanen" userId="b9e97e14-1cbc-4350-8450-df93be3755e5" providerId="ADAL" clId="{99B9E8C6-4A22-4959-A409-DCF5D2C9693E}" dt="2023-03-06T09:28:40.713" v="707" actId="26606"/>
          <ac:picMkLst>
            <pc:docMk/>
            <pc:sldMk cId="2743926183" sldId="289"/>
            <ac:picMk id="25" creationId="{4A0623D0-396B-499E-BBFB-C17F1BB0F2DF}"/>
          </ac:picMkLst>
        </pc:picChg>
        <pc:picChg chg="add">
          <ac:chgData name="Kaija Rautaparta-Pennanen" userId="b9e97e14-1cbc-4350-8450-df93be3755e5" providerId="ADAL" clId="{99B9E8C6-4A22-4959-A409-DCF5D2C9693E}" dt="2023-03-06T09:28:40.713" v="707" actId="26606"/>
          <ac:picMkLst>
            <pc:docMk/>
            <pc:sldMk cId="2743926183" sldId="289"/>
            <ac:picMk id="27" creationId="{21AF192C-698D-4635-9C9F-F9769A56A96C}"/>
          </ac:picMkLst>
        </pc:picChg>
      </pc:sldChg>
      <pc:sldChg chg="modSp new mod">
        <pc:chgData name="Kaija Rautaparta-Pennanen" userId="b9e97e14-1cbc-4350-8450-df93be3755e5" providerId="ADAL" clId="{99B9E8C6-4A22-4959-A409-DCF5D2C9693E}" dt="2023-03-06T09:45:15.212" v="1023" actId="113"/>
        <pc:sldMkLst>
          <pc:docMk/>
          <pc:sldMk cId="323704369" sldId="290"/>
        </pc:sldMkLst>
        <pc:spChg chg="mod">
          <ac:chgData name="Kaija Rautaparta-Pennanen" userId="b9e97e14-1cbc-4350-8450-df93be3755e5" providerId="ADAL" clId="{99B9E8C6-4A22-4959-A409-DCF5D2C9693E}" dt="2023-03-06T09:34:03.176" v="894" actId="27636"/>
          <ac:spMkLst>
            <pc:docMk/>
            <pc:sldMk cId="323704369" sldId="290"/>
            <ac:spMk id="2" creationId="{F5709177-C88D-4EDA-BB4C-3D8292CE8A02}"/>
          </ac:spMkLst>
        </pc:spChg>
        <pc:spChg chg="mod">
          <ac:chgData name="Kaija Rautaparta-Pennanen" userId="b9e97e14-1cbc-4350-8450-df93be3755e5" providerId="ADAL" clId="{99B9E8C6-4A22-4959-A409-DCF5D2C9693E}" dt="2023-03-06T09:45:15.212" v="1023" actId="113"/>
          <ac:spMkLst>
            <pc:docMk/>
            <pc:sldMk cId="323704369" sldId="290"/>
            <ac:spMk id="3" creationId="{04B1B193-76F4-45F6-BD89-05C68BCCF76C}"/>
          </ac:spMkLst>
        </pc:spChg>
      </pc:sldChg>
      <pc:sldChg chg="addSp delSp modSp new mod setBg">
        <pc:chgData name="Kaija Rautaparta-Pennanen" userId="b9e97e14-1cbc-4350-8450-df93be3755e5" providerId="ADAL" clId="{99B9E8C6-4A22-4959-A409-DCF5D2C9693E}" dt="2023-03-06T09:33:30.635" v="890" actId="962"/>
        <pc:sldMkLst>
          <pc:docMk/>
          <pc:sldMk cId="1858986858" sldId="291"/>
        </pc:sldMkLst>
        <pc:spChg chg="mod">
          <ac:chgData name="Kaija Rautaparta-Pennanen" userId="b9e97e14-1cbc-4350-8450-df93be3755e5" providerId="ADAL" clId="{99B9E8C6-4A22-4959-A409-DCF5D2C9693E}" dt="2023-03-06T09:31:56.970" v="722" actId="26606"/>
          <ac:spMkLst>
            <pc:docMk/>
            <pc:sldMk cId="1858986858" sldId="291"/>
            <ac:spMk id="2" creationId="{68405BF8-9C54-4A66-9ABE-A4C48A896A62}"/>
          </ac:spMkLst>
        </pc:spChg>
        <pc:spChg chg="del">
          <ac:chgData name="Kaija Rautaparta-Pennanen" userId="b9e97e14-1cbc-4350-8450-df93be3755e5" providerId="ADAL" clId="{99B9E8C6-4A22-4959-A409-DCF5D2C9693E}" dt="2023-03-06T09:31:48.544" v="719" actId="931"/>
          <ac:spMkLst>
            <pc:docMk/>
            <pc:sldMk cId="1858986858" sldId="291"/>
            <ac:spMk id="3" creationId="{471A7C4E-C8C4-4C70-A30B-AB764F66870B}"/>
          </ac:spMkLst>
        </pc:spChg>
        <pc:spChg chg="add">
          <ac:chgData name="Kaija Rautaparta-Pennanen" userId="b9e97e14-1cbc-4350-8450-df93be3755e5" providerId="ADAL" clId="{99B9E8C6-4A22-4959-A409-DCF5D2C9693E}" dt="2023-03-06T09:31:56.970" v="722" actId="26606"/>
          <ac:spMkLst>
            <pc:docMk/>
            <pc:sldMk cId="1858986858" sldId="291"/>
            <ac:spMk id="14" creationId="{8DA14841-53A4-4935-BE65-C8373B8A6D06}"/>
          </ac:spMkLst>
        </pc:spChg>
        <pc:spChg chg="add">
          <ac:chgData name="Kaija Rautaparta-Pennanen" userId="b9e97e14-1cbc-4350-8450-df93be3755e5" providerId="ADAL" clId="{99B9E8C6-4A22-4959-A409-DCF5D2C9693E}" dt="2023-03-06T09:31:56.970" v="722" actId="26606"/>
          <ac:spMkLst>
            <pc:docMk/>
            <pc:sldMk cId="1858986858" sldId="291"/>
            <ac:spMk id="16" creationId="{9877C2CF-B2DD-41C8-8B5E-152673376B41}"/>
          </ac:spMkLst>
        </pc:spChg>
        <pc:spChg chg="add">
          <ac:chgData name="Kaija Rautaparta-Pennanen" userId="b9e97e14-1cbc-4350-8450-df93be3755e5" providerId="ADAL" clId="{99B9E8C6-4A22-4959-A409-DCF5D2C9693E}" dt="2023-03-06T09:31:56.970" v="722" actId="26606"/>
          <ac:spMkLst>
            <pc:docMk/>
            <pc:sldMk cId="1858986858" sldId="291"/>
            <ac:spMk id="18" creationId="{D377EE36-E59D-4778-8F99-4B470DA4A306}"/>
          </ac:spMkLst>
        </pc:spChg>
        <pc:spChg chg="add">
          <ac:chgData name="Kaija Rautaparta-Pennanen" userId="b9e97e14-1cbc-4350-8450-df93be3755e5" providerId="ADAL" clId="{99B9E8C6-4A22-4959-A409-DCF5D2C9693E}" dt="2023-03-06T09:31:56.970" v="722" actId="26606"/>
          <ac:spMkLst>
            <pc:docMk/>
            <pc:sldMk cId="1858986858" sldId="291"/>
            <ac:spMk id="20" creationId="{2586C6C5-47AF-450A-932D-880EF823E596}"/>
          </ac:spMkLst>
        </pc:spChg>
        <pc:spChg chg="add">
          <ac:chgData name="Kaija Rautaparta-Pennanen" userId="b9e97e14-1cbc-4350-8450-df93be3755e5" providerId="ADAL" clId="{99B9E8C6-4A22-4959-A409-DCF5D2C9693E}" dt="2023-03-06T09:31:56.970" v="722" actId="26606"/>
          <ac:spMkLst>
            <pc:docMk/>
            <pc:sldMk cId="1858986858" sldId="291"/>
            <ac:spMk id="22" creationId="{A587901A-AA64-4940-9803-F67677851150}"/>
          </ac:spMkLst>
        </pc:spChg>
        <pc:spChg chg="add">
          <ac:chgData name="Kaija Rautaparta-Pennanen" userId="b9e97e14-1cbc-4350-8450-df93be3755e5" providerId="ADAL" clId="{99B9E8C6-4A22-4959-A409-DCF5D2C9693E}" dt="2023-03-06T09:31:56.970" v="722" actId="26606"/>
          <ac:spMkLst>
            <pc:docMk/>
            <pc:sldMk cId="1858986858" sldId="291"/>
            <ac:spMk id="24" creationId="{17C58F48-AB5E-4122-B642-460515FAC8F7}"/>
          </ac:spMkLst>
        </pc:spChg>
        <pc:spChg chg="add">
          <ac:chgData name="Kaija Rautaparta-Pennanen" userId="b9e97e14-1cbc-4350-8450-df93be3755e5" providerId="ADAL" clId="{99B9E8C6-4A22-4959-A409-DCF5D2C9693E}" dt="2023-03-06T09:31:56.970" v="722" actId="26606"/>
          <ac:spMkLst>
            <pc:docMk/>
            <pc:sldMk cId="1858986858" sldId="291"/>
            <ac:spMk id="30" creationId="{0BB7BEB5-6689-456A-B55E-60BB70A5394B}"/>
          </ac:spMkLst>
        </pc:spChg>
        <pc:spChg chg="add">
          <ac:chgData name="Kaija Rautaparta-Pennanen" userId="b9e97e14-1cbc-4350-8450-df93be3755e5" providerId="ADAL" clId="{99B9E8C6-4A22-4959-A409-DCF5D2C9693E}" dt="2023-03-06T09:31:56.970" v="722" actId="26606"/>
          <ac:spMkLst>
            <pc:docMk/>
            <pc:sldMk cId="1858986858" sldId="291"/>
            <ac:spMk id="32" creationId="{A66C56A3-159A-45F0-B4CA-4C16CDA72133}"/>
          </ac:spMkLst>
        </pc:spChg>
        <pc:spChg chg="add">
          <ac:chgData name="Kaija Rautaparta-Pennanen" userId="b9e97e14-1cbc-4350-8450-df93be3755e5" providerId="ADAL" clId="{99B9E8C6-4A22-4959-A409-DCF5D2C9693E}" dt="2023-03-06T09:31:56.970" v="722" actId="26606"/>
          <ac:spMkLst>
            <pc:docMk/>
            <pc:sldMk cId="1858986858" sldId="291"/>
            <ac:spMk id="34" creationId="{E90333A3-8B71-451D-A51D-7451556ED772}"/>
          </ac:spMkLst>
        </pc:spChg>
        <pc:spChg chg="add">
          <ac:chgData name="Kaija Rautaparta-Pennanen" userId="b9e97e14-1cbc-4350-8450-df93be3755e5" providerId="ADAL" clId="{99B9E8C6-4A22-4959-A409-DCF5D2C9693E}" dt="2023-03-06T09:31:56.970" v="722" actId="26606"/>
          <ac:spMkLst>
            <pc:docMk/>
            <pc:sldMk cId="1858986858" sldId="291"/>
            <ac:spMk id="36" creationId="{FDDCC5B1-205A-483F-BCD6-5C6B14D8CA9D}"/>
          </ac:spMkLst>
        </pc:spChg>
        <pc:picChg chg="add mod">
          <ac:chgData name="Kaija Rautaparta-Pennanen" userId="b9e97e14-1cbc-4350-8450-df93be3755e5" providerId="ADAL" clId="{99B9E8C6-4A22-4959-A409-DCF5D2C9693E}" dt="2023-03-06T09:33:30.635" v="890" actId="962"/>
          <ac:picMkLst>
            <pc:docMk/>
            <pc:sldMk cId="1858986858" sldId="291"/>
            <ac:picMk id="5" creationId="{7D7967BC-63A2-4416-AC19-F6ACB70E31B5}"/>
          </ac:picMkLst>
        </pc:picChg>
        <pc:picChg chg="add">
          <ac:chgData name="Kaija Rautaparta-Pennanen" userId="b9e97e14-1cbc-4350-8450-df93be3755e5" providerId="ADAL" clId="{99B9E8C6-4A22-4959-A409-DCF5D2C9693E}" dt="2023-03-06T09:31:56.970" v="722" actId="26606"/>
          <ac:picMkLst>
            <pc:docMk/>
            <pc:sldMk cId="1858986858" sldId="291"/>
            <ac:picMk id="10" creationId="{2FA3880A-8D8F-466C-A4A1-F07BCDD3719C}"/>
          </ac:picMkLst>
        </pc:picChg>
        <pc:picChg chg="add">
          <ac:chgData name="Kaija Rautaparta-Pennanen" userId="b9e97e14-1cbc-4350-8450-df93be3755e5" providerId="ADAL" clId="{99B9E8C6-4A22-4959-A409-DCF5D2C9693E}" dt="2023-03-06T09:31:56.970" v="722" actId="26606"/>
          <ac:picMkLst>
            <pc:docMk/>
            <pc:sldMk cId="1858986858" sldId="291"/>
            <ac:picMk id="12" creationId="{3C0A64CB-20A1-4508-B568-284EB04F78EE}"/>
          </ac:picMkLst>
        </pc:picChg>
        <pc:picChg chg="add">
          <ac:chgData name="Kaija Rautaparta-Pennanen" userId="b9e97e14-1cbc-4350-8450-df93be3755e5" providerId="ADAL" clId="{99B9E8C6-4A22-4959-A409-DCF5D2C9693E}" dt="2023-03-06T09:31:56.970" v="722" actId="26606"/>
          <ac:picMkLst>
            <pc:docMk/>
            <pc:sldMk cId="1858986858" sldId="291"/>
            <ac:picMk id="26" creationId="{2F5B7FC1-73B5-48A6-B1BB-8F89196EBCB8}"/>
          </ac:picMkLst>
        </pc:picChg>
        <pc:picChg chg="add">
          <ac:chgData name="Kaija Rautaparta-Pennanen" userId="b9e97e14-1cbc-4350-8450-df93be3755e5" providerId="ADAL" clId="{99B9E8C6-4A22-4959-A409-DCF5D2C9693E}" dt="2023-03-06T09:31:56.970" v="722" actId="26606"/>
          <ac:picMkLst>
            <pc:docMk/>
            <pc:sldMk cId="1858986858" sldId="291"/>
            <ac:picMk id="28" creationId="{F324F1CA-76CE-409F-9B6F-7E5EC643A116}"/>
          </ac:picMkLst>
        </pc:picChg>
      </pc:sldChg>
      <pc:sldChg chg="modSp new mod">
        <pc:chgData name="Kaija Rautaparta-Pennanen" userId="b9e97e14-1cbc-4350-8450-df93be3755e5" providerId="ADAL" clId="{99B9E8C6-4A22-4959-A409-DCF5D2C9693E}" dt="2023-03-06T09:45:08.242" v="1022" actId="113"/>
        <pc:sldMkLst>
          <pc:docMk/>
          <pc:sldMk cId="2444888665" sldId="292"/>
        </pc:sldMkLst>
        <pc:spChg chg="mod">
          <ac:chgData name="Kaija Rautaparta-Pennanen" userId="b9e97e14-1cbc-4350-8450-df93be3755e5" providerId="ADAL" clId="{99B9E8C6-4A22-4959-A409-DCF5D2C9693E}" dt="2023-03-06T09:39:57.841" v="972" actId="27636"/>
          <ac:spMkLst>
            <pc:docMk/>
            <pc:sldMk cId="2444888665" sldId="292"/>
            <ac:spMk id="2" creationId="{EDC36E3E-B18E-429C-9989-3083E145F9B2}"/>
          </ac:spMkLst>
        </pc:spChg>
        <pc:spChg chg="mod">
          <ac:chgData name="Kaija Rautaparta-Pennanen" userId="b9e97e14-1cbc-4350-8450-df93be3755e5" providerId="ADAL" clId="{99B9E8C6-4A22-4959-A409-DCF5D2C9693E}" dt="2023-03-06T09:45:08.242" v="1022" actId="113"/>
          <ac:spMkLst>
            <pc:docMk/>
            <pc:sldMk cId="2444888665" sldId="292"/>
            <ac:spMk id="3" creationId="{B08F24AC-82CC-44DB-B612-3A1891EF8E3F}"/>
          </ac:spMkLst>
        </pc:spChg>
      </pc:sldChg>
      <pc:sldChg chg="modSp new mod">
        <pc:chgData name="Kaija Rautaparta-Pennanen" userId="b9e97e14-1cbc-4350-8450-df93be3755e5" providerId="ADAL" clId="{99B9E8C6-4A22-4959-A409-DCF5D2C9693E}" dt="2023-03-06T09:45:01.266" v="1021" actId="113"/>
        <pc:sldMkLst>
          <pc:docMk/>
          <pc:sldMk cId="4280349199" sldId="293"/>
        </pc:sldMkLst>
        <pc:spChg chg="mod">
          <ac:chgData name="Kaija Rautaparta-Pennanen" userId="b9e97e14-1cbc-4350-8450-df93be3755e5" providerId="ADAL" clId="{99B9E8C6-4A22-4959-A409-DCF5D2C9693E}" dt="2023-03-06T09:43:08.704" v="1009" actId="27636"/>
          <ac:spMkLst>
            <pc:docMk/>
            <pc:sldMk cId="4280349199" sldId="293"/>
            <ac:spMk id="2" creationId="{D38BBFB5-2F52-49EA-8B67-90B3B194A644}"/>
          </ac:spMkLst>
        </pc:spChg>
        <pc:spChg chg="mod">
          <ac:chgData name="Kaija Rautaparta-Pennanen" userId="b9e97e14-1cbc-4350-8450-df93be3755e5" providerId="ADAL" clId="{99B9E8C6-4A22-4959-A409-DCF5D2C9693E}" dt="2023-03-06T09:45:01.266" v="1021" actId="113"/>
          <ac:spMkLst>
            <pc:docMk/>
            <pc:sldMk cId="4280349199" sldId="293"/>
            <ac:spMk id="3" creationId="{9A782BA0-4344-4780-88E8-B6A52A62DBCF}"/>
          </ac:spMkLst>
        </pc:spChg>
      </pc:sldChg>
      <pc:sldChg chg="modSp new mod">
        <pc:chgData name="Kaija Rautaparta-Pennanen" userId="b9e97e14-1cbc-4350-8450-df93be3755e5" providerId="ADAL" clId="{99B9E8C6-4A22-4959-A409-DCF5D2C9693E}" dt="2023-03-06T09:47:30.171" v="1034" actId="113"/>
        <pc:sldMkLst>
          <pc:docMk/>
          <pc:sldMk cId="1670539070" sldId="294"/>
        </pc:sldMkLst>
        <pc:spChg chg="mod">
          <ac:chgData name="Kaija Rautaparta-Pennanen" userId="b9e97e14-1cbc-4350-8450-df93be3755e5" providerId="ADAL" clId="{99B9E8C6-4A22-4959-A409-DCF5D2C9693E}" dt="2023-03-06T09:47:12.506" v="1033"/>
          <ac:spMkLst>
            <pc:docMk/>
            <pc:sldMk cId="1670539070" sldId="294"/>
            <ac:spMk id="2" creationId="{E8DA4680-6B1C-4B9A-9A73-A0FAFB9B6FF1}"/>
          </ac:spMkLst>
        </pc:spChg>
        <pc:spChg chg="mod">
          <ac:chgData name="Kaija Rautaparta-Pennanen" userId="b9e97e14-1cbc-4350-8450-df93be3755e5" providerId="ADAL" clId="{99B9E8C6-4A22-4959-A409-DCF5D2C9693E}" dt="2023-03-06T09:47:30.171" v="1034" actId="113"/>
          <ac:spMkLst>
            <pc:docMk/>
            <pc:sldMk cId="1670539070" sldId="294"/>
            <ac:spMk id="3" creationId="{2DAABE85-063D-44E7-8C83-F62F044BCC4C}"/>
          </ac:spMkLst>
        </pc:spChg>
      </pc:sldChg>
      <pc:sldChg chg="modSp new mod">
        <pc:chgData name="Kaija Rautaparta-Pennanen" userId="b9e97e14-1cbc-4350-8450-df93be3755e5" providerId="ADAL" clId="{99B9E8C6-4A22-4959-A409-DCF5D2C9693E}" dt="2023-03-06T09:50:14.411" v="1053" actId="20577"/>
        <pc:sldMkLst>
          <pc:docMk/>
          <pc:sldMk cId="4237334466" sldId="295"/>
        </pc:sldMkLst>
        <pc:spChg chg="mod">
          <ac:chgData name="Kaija Rautaparta-Pennanen" userId="b9e97e14-1cbc-4350-8450-df93be3755e5" providerId="ADAL" clId="{99B9E8C6-4A22-4959-A409-DCF5D2C9693E}" dt="2023-03-06T09:48:33.362" v="1042" actId="20577"/>
          <ac:spMkLst>
            <pc:docMk/>
            <pc:sldMk cId="4237334466" sldId="295"/>
            <ac:spMk id="2" creationId="{609C69C2-E456-4BE4-AC26-D011AE114617}"/>
          </ac:spMkLst>
        </pc:spChg>
        <pc:spChg chg="mod">
          <ac:chgData name="Kaija Rautaparta-Pennanen" userId="b9e97e14-1cbc-4350-8450-df93be3755e5" providerId="ADAL" clId="{99B9E8C6-4A22-4959-A409-DCF5D2C9693E}" dt="2023-03-06T09:50:14.411" v="1053" actId="20577"/>
          <ac:spMkLst>
            <pc:docMk/>
            <pc:sldMk cId="4237334466" sldId="295"/>
            <ac:spMk id="3" creationId="{0CC654FB-6B36-4E01-A15C-847D5B70B6BA}"/>
          </ac:spMkLst>
        </pc:spChg>
      </pc:sldChg>
      <pc:sldChg chg="modSp new mod">
        <pc:chgData name="Kaija Rautaparta-Pennanen" userId="b9e97e14-1cbc-4350-8450-df93be3755e5" providerId="ADAL" clId="{99B9E8C6-4A22-4959-A409-DCF5D2C9693E}" dt="2023-03-06T09:52:03.689" v="1067" actId="6549"/>
        <pc:sldMkLst>
          <pc:docMk/>
          <pc:sldMk cId="1416957649" sldId="296"/>
        </pc:sldMkLst>
        <pc:spChg chg="mod">
          <ac:chgData name="Kaija Rautaparta-Pennanen" userId="b9e97e14-1cbc-4350-8450-df93be3755e5" providerId="ADAL" clId="{99B9E8C6-4A22-4959-A409-DCF5D2C9693E}" dt="2023-03-06T09:51:05.731" v="1062" actId="20577"/>
          <ac:spMkLst>
            <pc:docMk/>
            <pc:sldMk cId="1416957649" sldId="296"/>
            <ac:spMk id="2" creationId="{274A6317-D471-406B-8A8D-239359356AD4}"/>
          </ac:spMkLst>
        </pc:spChg>
        <pc:spChg chg="mod">
          <ac:chgData name="Kaija Rautaparta-Pennanen" userId="b9e97e14-1cbc-4350-8450-df93be3755e5" providerId="ADAL" clId="{99B9E8C6-4A22-4959-A409-DCF5D2C9693E}" dt="2023-03-06T09:52:03.689" v="1067" actId="6549"/>
          <ac:spMkLst>
            <pc:docMk/>
            <pc:sldMk cId="1416957649" sldId="296"/>
            <ac:spMk id="3" creationId="{B2B1C8F9-AF00-46B5-8B68-88508CB5DF91}"/>
          </ac:spMkLst>
        </pc:spChg>
      </pc:sldChg>
      <pc:sldChg chg="modSp new mod">
        <pc:chgData name="Kaija Rautaparta-Pennanen" userId="b9e97e14-1cbc-4350-8450-df93be3755e5" providerId="ADAL" clId="{99B9E8C6-4A22-4959-A409-DCF5D2C9693E}" dt="2023-03-06T09:53:43.669" v="1143" actId="6549"/>
        <pc:sldMkLst>
          <pc:docMk/>
          <pc:sldMk cId="317661180" sldId="297"/>
        </pc:sldMkLst>
        <pc:spChg chg="mod">
          <ac:chgData name="Kaija Rautaparta-Pennanen" userId="b9e97e14-1cbc-4350-8450-df93be3755e5" providerId="ADAL" clId="{99B9E8C6-4A22-4959-A409-DCF5D2C9693E}" dt="2023-03-06T09:53:43.669" v="1143" actId="6549"/>
          <ac:spMkLst>
            <pc:docMk/>
            <pc:sldMk cId="317661180" sldId="297"/>
            <ac:spMk id="2" creationId="{0890A781-39C7-4504-9AFA-429B7ACA31D4}"/>
          </ac:spMkLst>
        </pc:spChg>
        <pc:spChg chg="mod">
          <ac:chgData name="Kaija Rautaparta-Pennanen" userId="b9e97e14-1cbc-4350-8450-df93be3755e5" providerId="ADAL" clId="{99B9E8C6-4A22-4959-A409-DCF5D2C9693E}" dt="2023-03-06T09:52:49.368" v="1070" actId="20577"/>
          <ac:spMkLst>
            <pc:docMk/>
            <pc:sldMk cId="317661180" sldId="297"/>
            <ac:spMk id="3" creationId="{19C24519-B96F-4A3A-A3AB-DE6F6572AFA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EE18FA9B-3E06-41AF-BDF7-6710797097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a:p>
        </p:txBody>
      </p:sp>
      <p:sp>
        <p:nvSpPr>
          <p:cNvPr id="3" name="Päivämäärän paikkamerkki 2">
            <a:extLst>
              <a:ext uri="{FF2B5EF4-FFF2-40B4-BE49-F238E27FC236}">
                <a16:creationId xmlns:a16="http://schemas.microsoft.com/office/drawing/2014/main" id="{40F9B942-99CF-4AC4-9F77-E625D2C71C6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D0FECFA-2BF2-4F2F-B95B-CBAD11B45EDF}" type="datetime1">
              <a:rPr lang="fi-FI" smtClean="0"/>
              <a:t>6.3.2023</a:t>
            </a:fld>
            <a:endParaRPr lang="fi-FI"/>
          </a:p>
        </p:txBody>
      </p:sp>
      <p:sp>
        <p:nvSpPr>
          <p:cNvPr id="4" name="Alatunnisteen paikkamerkki 3">
            <a:extLst>
              <a:ext uri="{FF2B5EF4-FFF2-40B4-BE49-F238E27FC236}">
                <a16:creationId xmlns:a16="http://schemas.microsoft.com/office/drawing/2014/main" id="{3CAD4C1D-64AA-4DA1-8A75-FCF5ECA4501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a:p>
        </p:txBody>
      </p:sp>
      <p:sp>
        <p:nvSpPr>
          <p:cNvPr id="5" name="Dian numeron paikkamerkki 4">
            <a:extLst>
              <a:ext uri="{FF2B5EF4-FFF2-40B4-BE49-F238E27FC236}">
                <a16:creationId xmlns:a16="http://schemas.microsoft.com/office/drawing/2014/main" id="{8D886DA9-2A38-4F39-B33B-4F7B5E4444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775EF03-110B-4710-A708-FEF1927612B9}" type="slidenum">
              <a:rPr lang="fi-FI" smtClean="0"/>
              <a:t>‹#›</a:t>
            </a:fld>
            <a:endParaRPr lang="fi-FI"/>
          </a:p>
        </p:txBody>
      </p:sp>
    </p:spTree>
    <p:extLst>
      <p:ext uri="{BB962C8B-B14F-4D97-AF65-F5344CB8AC3E}">
        <p14:creationId xmlns:p14="http://schemas.microsoft.com/office/powerpoint/2010/main" val="16323214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i-FI" noProof="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84FFCA4-1FF1-4830-AF8C-941660028FE8}" type="datetime1">
              <a:rPr lang="fi-FI" noProof="0" smtClean="0"/>
              <a:t>6.3.2023</a:t>
            </a:fld>
            <a:endParaRPr lang="fi-FI" noProof="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i-FI" noProof="0"/>
              <a:t>Muokkaa tekstin perustyylejä napsauttamalla</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i-FI" noProof="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18CCA95-4F40-4CDD-BF1E-B8C9EB86EE73}" type="slidenum">
              <a:rPr lang="fi-FI" noProof="0" smtClean="0"/>
              <a:t>‹#›</a:t>
            </a:fld>
            <a:endParaRPr lang="fi-FI" noProof="0"/>
          </a:p>
        </p:txBody>
      </p:sp>
    </p:spTree>
    <p:extLst>
      <p:ext uri="{BB962C8B-B14F-4D97-AF65-F5344CB8AC3E}">
        <p14:creationId xmlns:p14="http://schemas.microsoft.com/office/powerpoint/2010/main" val="25662959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rtlCol="0"/>
          <a:lstStyle/>
          <a:p>
            <a:pPr rtl="0"/>
            <a:endParaRPr lang="fi-FI"/>
          </a:p>
        </p:txBody>
      </p:sp>
      <p:sp>
        <p:nvSpPr>
          <p:cNvPr id="4" name="Dian numeron paikkamerkki 3"/>
          <p:cNvSpPr>
            <a:spLocks noGrp="1"/>
          </p:cNvSpPr>
          <p:nvPr>
            <p:ph type="sldNum" sz="quarter" idx="5"/>
          </p:nvPr>
        </p:nvSpPr>
        <p:spPr/>
        <p:txBody>
          <a:bodyPr rtlCol="0"/>
          <a:lstStyle/>
          <a:p>
            <a:pPr rtl="0"/>
            <a:fld id="{918CCA95-4F40-4CDD-BF1E-B8C9EB86EE73}" type="slidenum">
              <a:rPr lang="fi-FI" smtClean="0"/>
              <a:t>1</a:t>
            </a:fld>
            <a:endParaRPr lang="fi-FI"/>
          </a:p>
        </p:txBody>
      </p:sp>
    </p:spTree>
    <p:extLst>
      <p:ext uri="{BB962C8B-B14F-4D97-AF65-F5344CB8AC3E}">
        <p14:creationId xmlns:p14="http://schemas.microsoft.com/office/powerpoint/2010/main" val="303180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7" name="Suorakulmio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Suorakulmio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ctrTitle"/>
          </p:nvPr>
        </p:nvSpPr>
        <p:spPr>
          <a:xfrm>
            <a:off x="2611808" y="3428998"/>
            <a:ext cx="5518066" cy="2268559"/>
          </a:xfrm>
        </p:spPr>
        <p:txBody>
          <a:bodyPr rtlCol="0" anchor="t">
            <a:normAutofit/>
          </a:bodyPr>
          <a:lstStyle>
            <a:lvl1pPr algn="r">
              <a:defRPr sz="6000"/>
            </a:lvl1pPr>
          </a:lstStyle>
          <a:p>
            <a:pPr rtl="0"/>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
        <p:nvSpPr>
          <p:cNvPr id="3" name="Alaotsikko 2"/>
          <p:cNvSpPr>
            <a:spLocks noGrp="1"/>
          </p:cNvSpPr>
          <p:nvPr>
            <p:ph type="subTitle" idx="1" hasCustomPrompt="1"/>
          </p:nvPr>
        </p:nvSpPr>
        <p:spPr>
          <a:xfrm>
            <a:off x="2772274" y="2268786"/>
            <a:ext cx="5357600" cy="1160213"/>
          </a:xfrm>
        </p:spPr>
        <p:txBody>
          <a:bodyPr tIns="0" rtlCol="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
        <p:nvSpPr>
          <p:cNvPr id="4" name="Päivämäärän paikkamerkki 3"/>
          <p:cNvSpPr>
            <a:spLocks noGrp="1"/>
          </p:cNvSpPr>
          <p:nvPr>
            <p:ph type="dt" sz="half" idx="10"/>
          </p:nvPr>
        </p:nvSpPr>
        <p:spPr/>
        <p:txBody>
          <a:bodyPr rtlCol="0"/>
          <a:lstStyle/>
          <a:p>
            <a:pPr rtl="0"/>
            <a:fld id="{4BBB0357-48F7-4163-96E9-C9F6683DF442}" type="datetime1">
              <a:rPr lang="fi-FI" noProof="0" smtClean="0"/>
              <a:t>6.3.2023</a:t>
            </a:fld>
            <a:endParaRPr lang="fi-FI" noProof="0"/>
          </a:p>
        </p:txBody>
      </p:sp>
      <p:sp>
        <p:nvSpPr>
          <p:cNvPr id="5" name="Alatunnisteen paikkamerkki 4"/>
          <p:cNvSpPr>
            <a:spLocks noGrp="1"/>
          </p:cNvSpPr>
          <p:nvPr>
            <p:ph type="ftr" sz="quarter" idx="11"/>
          </p:nvPr>
        </p:nvSpPr>
        <p:spPr/>
        <p:txBody>
          <a:bodyPr rtlCol="0"/>
          <a:lstStyle/>
          <a:p>
            <a:pPr rtl="0"/>
            <a:endParaRPr lang="fi-FI" noProof="0"/>
          </a:p>
        </p:txBody>
      </p:sp>
      <p:sp>
        <p:nvSpPr>
          <p:cNvPr id="6" name="Dian numeron paikkamerkki 5"/>
          <p:cNvSpPr>
            <a:spLocks noGrp="1"/>
          </p:cNvSpPr>
          <p:nvPr>
            <p:ph type="sldNum" sz="quarter" idx="12"/>
          </p:nvPr>
        </p:nvSpPr>
        <p:spPr/>
        <p:txBody>
          <a:bodyPr rIns="45720" rtlCol="0"/>
          <a:lstStyle/>
          <a:p>
            <a:pPr rtl="0"/>
            <a:fld id="{600CBFCC-E1FF-473E-BF42-70E7405CF173}" type="slidenum">
              <a:rPr lang="fi-FI" noProof="0" smtClean="0"/>
              <a:t>‹#›</a:t>
            </a:fld>
            <a:endParaRPr lang="fi-FI" noProof="0"/>
          </a:p>
        </p:txBody>
      </p:sp>
      <p:sp>
        <p:nvSpPr>
          <p:cNvPr id="13" name="Tekstiruutu 12"/>
          <p:cNvSpPr txBox="1"/>
          <p:nvPr/>
        </p:nvSpPr>
        <p:spPr>
          <a:xfrm>
            <a:off x="2191282" y="3262852"/>
            <a:ext cx="415636" cy="461665"/>
          </a:xfrm>
          <a:prstGeom prst="rect">
            <a:avLst/>
          </a:prstGeom>
          <a:noFill/>
        </p:spPr>
        <p:txBody>
          <a:bodyPr wrap="square" rtlCol="0">
            <a:spAutoFit/>
          </a:bodyPr>
          <a:lstStyle/>
          <a:p>
            <a:pPr algn="r" rtl="0"/>
            <a:r>
              <a:rPr lang="fi-FI" sz="2400" noProof="0">
                <a:solidFill>
                  <a:schemeClr val="accent6"/>
                </a:solidFill>
                <a:latin typeface="Wingdings 3" panose="05040102010807070707" pitchFamily="18" charset="2"/>
              </a:rPr>
              <a:t>z</a:t>
            </a:r>
            <a:endParaRPr lang="fi-FI" sz="2400" noProof="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12987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untainen teksti">
    <p:spTree>
      <p:nvGrpSpPr>
        <p:cNvPr id="1" name=""/>
        <p:cNvGrpSpPr/>
        <p:nvPr/>
      </p:nvGrpSpPr>
      <p:grpSpPr>
        <a:xfrm>
          <a:off x="0" y="0"/>
          <a:ext cx="0" cy="0"/>
          <a:chOff x="0" y="0"/>
          <a:chExt cx="0" cy="0"/>
        </a:xfrm>
      </p:grpSpPr>
      <p:sp>
        <p:nvSpPr>
          <p:cNvPr id="14" name="Suorakulmio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Suorakulmio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kstiruutu 8"/>
          <p:cNvSpPr txBox="1"/>
          <p:nvPr/>
        </p:nvSpPr>
        <p:spPr>
          <a:xfrm>
            <a:off x="2194236" y="641225"/>
            <a:ext cx="415636" cy="369332"/>
          </a:xfrm>
          <a:prstGeom prst="rect">
            <a:avLst/>
          </a:prstGeom>
          <a:noFill/>
        </p:spPr>
        <p:txBody>
          <a:bodyPr wrap="square" rtlCol="0">
            <a:spAutoFit/>
          </a:bodyPr>
          <a:lstStyle/>
          <a:p>
            <a:pPr algn="r" rtl="0"/>
            <a:r>
              <a:rPr lang="fi-FI" sz="1800" noProof="0">
                <a:solidFill>
                  <a:schemeClr val="accent6"/>
                </a:solidFill>
                <a:latin typeface="Wingdings 3" panose="05040102010807070707" pitchFamily="18" charset="2"/>
              </a:rPr>
              <a:t>z</a:t>
            </a:r>
            <a:endParaRPr lang="fi-FI" sz="1000" noProof="0">
              <a:solidFill>
                <a:schemeClr val="accent6"/>
              </a:solidFill>
              <a:latin typeface="MS Shell Dlg 2" panose="020B0604030504040204" pitchFamily="34" charset="0"/>
            </a:endParaRPr>
          </a:p>
        </p:txBody>
      </p:sp>
      <p:sp>
        <p:nvSpPr>
          <p:cNvPr id="2" name="Otsikko 1"/>
          <p:cNvSpPr>
            <a:spLocks noGrp="1"/>
          </p:cNvSpPr>
          <p:nvPr>
            <p:ph type="title" hasCustomPrompt="1"/>
          </p:nvPr>
        </p:nvSpPr>
        <p:spPr>
          <a:xfrm>
            <a:off x="2611808" y="808056"/>
            <a:ext cx="7954091" cy="1077229"/>
          </a:xfrm>
        </p:spPr>
        <p:txBody>
          <a:bodyPr rtlCol="0"/>
          <a:lstStyle/>
          <a:p>
            <a:pPr rtl="0"/>
            <a:r>
              <a:rPr lang="fi-FI" noProof="0"/>
              <a:t>Muokkaa otsikon perustyyliä napsauttamalla</a:t>
            </a:r>
          </a:p>
        </p:txBody>
      </p:sp>
      <p:sp>
        <p:nvSpPr>
          <p:cNvPr id="3" name="Pystysuuntaisen tekstin paikkamerkki 2"/>
          <p:cNvSpPr>
            <a:spLocks noGrp="1"/>
          </p:cNvSpPr>
          <p:nvPr>
            <p:ph type="body" orient="vert" idx="1" hasCustomPrompt="1"/>
          </p:nvPr>
        </p:nvSpPr>
        <p:spPr/>
        <p:txBody>
          <a:bodyPr vert="eaVert" rtlCol="0"/>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Päivämäärän paikkamerkki 3"/>
          <p:cNvSpPr>
            <a:spLocks noGrp="1"/>
          </p:cNvSpPr>
          <p:nvPr>
            <p:ph type="dt" sz="half" idx="10"/>
          </p:nvPr>
        </p:nvSpPr>
        <p:spPr/>
        <p:txBody>
          <a:bodyPr rtlCol="0"/>
          <a:lstStyle/>
          <a:p>
            <a:pPr rtl="0"/>
            <a:fld id="{A0770CD2-5B24-4A8B-93EE-E6B1D5C0F4DF}" type="datetime1">
              <a:rPr lang="fi-FI" noProof="0" smtClean="0"/>
              <a:t>6.3.2023</a:t>
            </a:fld>
            <a:endParaRPr lang="fi-FI" noProof="0"/>
          </a:p>
        </p:txBody>
      </p:sp>
      <p:sp>
        <p:nvSpPr>
          <p:cNvPr id="5" name="Alatunnisteen paikkamerkki 4"/>
          <p:cNvSpPr>
            <a:spLocks noGrp="1"/>
          </p:cNvSpPr>
          <p:nvPr>
            <p:ph type="ftr" sz="quarter" idx="11"/>
          </p:nvPr>
        </p:nvSpPr>
        <p:spPr/>
        <p:txBody>
          <a:bodyPr rtlCol="0"/>
          <a:lstStyle/>
          <a:p>
            <a:pPr rtl="0"/>
            <a:endParaRPr lang="fi-FI" noProof="0"/>
          </a:p>
        </p:txBody>
      </p:sp>
      <p:sp>
        <p:nvSpPr>
          <p:cNvPr id="6" name="Dian numeron paikkamerkki 5"/>
          <p:cNvSpPr>
            <a:spLocks noGrp="1"/>
          </p:cNvSpPr>
          <p:nvPr>
            <p:ph type="sldNum" sz="quarter" idx="12"/>
          </p:nvPr>
        </p:nvSpPr>
        <p:spPr/>
        <p:txBody>
          <a:bodyPr rtlCol="0"/>
          <a:lstStyle/>
          <a:p>
            <a:pPr rtl="0"/>
            <a:fld id="{600CBFCC-E1FF-473E-BF42-70E7405CF173}" type="slidenum">
              <a:rPr lang="fi-FI" noProof="0" smtClean="0"/>
              <a:t>‹#›</a:t>
            </a:fld>
            <a:endParaRPr lang="fi-FI" noProof="0"/>
          </a:p>
        </p:txBody>
      </p:sp>
    </p:spTree>
    <p:extLst>
      <p:ext uri="{BB962C8B-B14F-4D97-AF65-F5344CB8AC3E}">
        <p14:creationId xmlns:p14="http://schemas.microsoft.com/office/powerpoint/2010/main" val="6178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untainen otsikko ja teksti">
    <p:spTree>
      <p:nvGrpSpPr>
        <p:cNvPr id="1" name=""/>
        <p:cNvGrpSpPr/>
        <p:nvPr/>
      </p:nvGrpSpPr>
      <p:grpSpPr>
        <a:xfrm>
          <a:off x="0" y="0"/>
          <a:ext cx="0" cy="0"/>
          <a:chOff x="0" y="0"/>
          <a:chExt cx="0" cy="0"/>
        </a:xfrm>
      </p:grpSpPr>
      <p:sp>
        <p:nvSpPr>
          <p:cNvPr id="15" name="Suorakulmio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Suorakulmio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kstiruutu 8"/>
          <p:cNvSpPr txBox="1"/>
          <p:nvPr/>
        </p:nvSpPr>
        <p:spPr>
          <a:xfrm rot="5400000">
            <a:off x="10337141" y="416061"/>
            <a:ext cx="415636" cy="369332"/>
          </a:xfrm>
          <a:prstGeom prst="rect">
            <a:avLst/>
          </a:prstGeom>
          <a:noFill/>
        </p:spPr>
        <p:txBody>
          <a:bodyPr wrap="square" rtlCol="0">
            <a:spAutoFit/>
          </a:bodyPr>
          <a:lstStyle/>
          <a:p>
            <a:pPr algn="r" rtl="0"/>
            <a:r>
              <a:rPr lang="fi-FI" sz="1800" noProof="0">
                <a:solidFill>
                  <a:schemeClr val="accent6"/>
                </a:solidFill>
                <a:latin typeface="Wingdings 3" panose="05040102010807070707" pitchFamily="18" charset="2"/>
              </a:rPr>
              <a:t>z</a:t>
            </a:r>
            <a:endParaRPr lang="fi-FI" sz="1000" noProof="0">
              <a:solidFill>
                <a:schemeClr val="accent6"/>
              </a:solidFill>
              <a:latin typeface="MS Shell Dlg 2" panose="020B0604030504040204" pitchFamily="34" charset="0"/>
            </a:endParaRPr>
          </a:p>
        </p:txBody>
      </p:sp>
      <p:sp>
        <p:nvSpPr>
          <p:cNvPr id="2" name="Pystysuuntainen otsikko 1"/>
          <p:cNvSpPr>
            <a:spLocks noGrp="1"/>
          </p:cNvSpPr>
          <p:nvPr>
            <p:ph type="title" orient="vert" hasCustomPrompt="1"/>
          </p:nvPr>
        </p:nvSpPr>
        <p:spPr>
          <a:xfrm>
            <a:off x="9239380" y="805818"/>
            <a:ext cx="1326519" cy="5244126"/>
          </a:xfrm>
        </p:spPr>
        <p:txBody>
          <a:bodyPr vert="eaVert" rtlCol="0"/>
          <a:lstStyle>
            <a:lvl1pPr algn="l">
              <a:defRPr/>
            </a:lvl1pPr>
          </a:lstStyle>
          <a:p>
            <a:pPr rtl="0"/>
            <a:r>
              <a:rPr lang="fi-FI" noProof="0"/>
              <a:t>Muokkaa otsikon perustyyliä napsauttamalla</a:t>
            </a:r>
          </a:p>
        </p:txBody>
      </p:sp>
      <p:sp>
        <p:nvSpPr>
          <p:cNvPr id="3" name="Pystysuuntaisen tekstin paikkamerkki 2"/>
          <p:cNvSpPr>
            <a:spLocks noGrp="1"/>
          </p:cNvSpPr>
          <p:nvPr>
            <p:ph type="body" orient="vert" idx="1" hasCustomPrompt="1"/>
          </p:nvPr>
        </p:nvSpPr>
        <p:spPr>
          <a:xfrm>
            <a:off x="2608751" y="970410"/>
            <a:ext cx="6466903" cy="5079534"/>
          </a:xfrm>
        </p:spPr>
        <p:txBody>
          <a:bodyPr vert="eaVert" rtlCol="0"/>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Päivämäärän paikkamerkki 3"/>
          <p:cNvSpPr>
            <a:spLocks noGrp="1"/>
          </p:cNvSpPr>
          <p:nvPr>
            <p:ph type="dt" sz="half" idx="10"/>
          </p:nvPr>
        </p:nvSpPr>
        <p:spPr/>
        <p:txBody>
          <a:bodyPr rtlCol="0"/>
          <a:lstStyle/>
          <a:p>
            <a:pPr rtl="0"/>
            <a:fld id="{E9BBF204-A14D-40BD-9872-FDD1DB5830D2}" type="datetime1">
              <a:rPr lang="fi-FI" noProof="0" smtClean="0"/>
              <a:t>6.3.2023</a:t>
            </a:fld>
            <a:endParaRPr lang="fi-FI" noProof="0"/>
          </a:p>
        </p:txBody>
      </p:sp>
      <p:sp>
        <p:nvSpPr>
          <p:cNvPr id="5" name="Alatunnisteen paikkamerkki 4"/>
          <p:cNvSpPr>
            <a:spLocks noGrp="1"/>
          </p:cNvSpPr>
          <p:nvPr>
            <p:ph type="ftr" sz="quarter" idx="11"/>
          </p:nvPr>
        </p:nvSpPr>
        <p:spPr/>
        <p:txBody>
          <a:bodyPr rtlCol="0"/>
          <a:lstStyle/>
          <a:p>
            <a:pPr rtl="0"/>
            <a:endParaRPr lang="fi-FI" noProof="0"/>
          </a:p>
        </p:txBody>
      </p:sp>
      <p:sp>
        <p:nvSpPr>
          <p:cNvPr id="6" name="Dian numeron paikkamerkki 5"/>
          <p:cNvSpPr>
            <a:spLocks noGrp="1"/>
          </p:cNvSpPr>
          <p:nvPr>
            <p:ph type="sldNum" sz="quarter" idx="12"/>
          </p:nvPr>
        </p:nvSpPr>
        <p:spPr/>
        <p:txBody>
          <a:bodyPr rtlCol="0"/>
          <a:lstStyle/>
          <a:p>
            <a:pPr rtl="0"/>
            <a:fld id="{600CBFCC-E1FF-473E-BF42-70E7405CF173}" type="slidenum">
              <a:rPr lang="fi-FI" noProof="0" smtClean="0"/>
              <a:t>‹#›</a:t>
            </a:fld>
            <a:endParaRPr lang="fi-FI" noProof="0"/>
          </a:p>
        </p:txBody>
      </p:sp>
    </p:spTree>
    <p:extLst>
      <p:ext uri="{BB962C8B-B14F-4D97-AF65-F5344CB8AC3E}">
        <p14:creationId xmlns:p14="http://schemas.microsoft.com/office/powerpoint/2010/main" val="116423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9" name="Suorakulmio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Suorakulmio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title" hasCustomPrompt="1"/>
          </p:nvPr>
        </p:nvSpPr>
        <p:spPr/>
        <p:txBody>
          <a:bodyPr rtlCol="0"/>
          <a:lstStyle/>
          <a:p>
            <a:pPr rtl="0"/>
            <a:r>
              <a:rPr lang="fi-FI" noProof="0"/>
              <a:t>Muokkaa otsikon perustyyliä napsauttamalla</a:t>
            </a:r>
          </a:p>
        </p:txBody>
      </p:sp>
      <p:sp>
        <p:nvSpPr>
          <p:cNvPr id="3" name="Sisällön paikkamerkki 2"/>
          <p:cNvSpPr>
            <a:spLocks noGrp="1"/>
          </p:cNvSpPr>
          <p:nvPr>
            <p:ph idx="1" hasCustomPrompt="1"/>
          </p:nvPr>
        </p:nvSpPr>
        <p:spPr/>
        <p:txBody>
          <a:bodyPr rtlCol="0" anchor="ctr"/>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Päivämäärän paikkamerkki 3"/>
          <p:cNvSpPr>
            <a:spLocks noGrp="1"/>
          </p:cNvSpPr>
          <p:nvPr>
            <p:ph type="dt" sz="half" idx="10"/>
          </p:nvPr>
        </p:nvSpPr>
        <p:spPr/>
        <p:txBody>
          <a:bodyPr rtlCol="0"/>
          <a:lstStyle/>
          <a:p>
            <a:pPr rtl="0"/>
            <a:fld id="{897CF73D-DEB6-4DEC-A763-18477B9274D3}" type="datetime1">
              <a:rPr lang="fi-FI" noProof="0" smtClean="0"/>
              <a:t>6.3.2023</a:t>
            </a:fld>
            <a:endParaRPr lang="fi-FI" noProof="0"/>
          </a:p>
        </p:txBody>
      </p:sp>
      <p:sp>
        <p:nvSpPr>
          <p:cNvPr id="5" name="Alatunnisteen paikkamerkki 4"/>
          <p:cNvSpPr>
            <a:spLocks noGrp="1"/>
          </p:cNvSpPr>
          <p:nvPr>
            <p:ph type="ftr" sz="quarter" idx="11"/>
          </p:nvPr>
        </p:nvSpPr>
        <p:spPr/>
        <p:txBody>
          <a:bodyPr rtlCol="0"/>
          <a:lstStyle/>
          <a:p>
            <a:pPr rtl="0"/>
            <a:endParaRPr lang="fi-FI" noProof="0"/>
          </a:p>
        </p:txBody>
      </p:sp>
      <p:sp>
        <p:nvSpPr>
          <p:cNvPr id="6" name="Dian numeron paikkamerkki 5"/>
          <p:cNvSpPr>
            <a:spLocks noGrp="1"/>
          </p:cNvSpPr>
          <p:nvPr>
            <p:ph type="sldNum" sz="quarter" idx="12"/>
          </p:nvPr>
        </p:nvSpPr>
        <p:spPr/>
        <p:txBody>
          <a:bodyPr rtlCol="0"/>
          <a:lstStyle/>
          <a:p>
            <a:pPr rtl="0"/>
            <a:fld id="{600CBFCC-E1FF-473E-BF42-70E7405CF173}" type="slidenum">
              <a:rPr lang="fi-FI" noProof="0" smtClean="0"/>
              <a:t>‹#›</a:t>
            </a:fld>
            <a:endParaRPr lang="fi-FI" noProof="0"/>
          </a:p>
        </p:txBody>
      </p:sp>
      <p:sp>
        <p:nvSpPr>
          <p:cNvPr id="7" name="Tekstiruutu 6"/>
          <p:cNvSpPr txBox="1"/>
          <p:nvPr/>
        </p:nvSpPr>
        <p:spPr>
          <a:xfrm>
            <a:off x="2194943" y="641225"/>
            <a:ext cx="415636" cy="369332"/>
          </a:xfrm>
          <a:prstGeom prst="rect">
            <a:avLst/>
          </a:prstGeom>
          <a:noFill/>
        </p:spPr>
        <p:txBody>
          <a:bodyPr wrap="square" rtlCol="0">
            <a:spAutoFit/>
          </a:bodyPr>
          <a:lstStyle/>
          <a:p>
            <a:pPr algn="r" rtl="0"/>
            <a:r>
              <a:rPr lang="fi-FI" sz="1800" noProof="0">
                <a:solidFill>
                  <a:schemeClr val="accent6"/>
                </a:solidFill>
                <a:latin typeface="Wingdings 3" panose="05040102010807070707" pitchFamily="18" charset="2"/>
              </a:rPr>
              <a:t>z</a:t>
            </a:r>
            <a:endParaRPr lang="fi-FI" sz="1000" noProof="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7202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4" name="Suorakulmio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Suorakulmio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kstiruutu 10"/>
          <p:cNvSpPr txBox="1"/>
          <p:nvPr/>
        </p:nvSpPr>
        <p:spPr>
          <a:xfrm>
            <a:off x="2191843" y="2962586"/>
            <a:ext cx="415636" cy="369332"/>
          </a:xfrm>
          <a:prstGeom prst="rect">
            <a:avLst/>
          </a:prstGeom>
          <a:noFill/>
        </p:spPr>
        <p:txBody>
          <a:bodyPr wrap="square" rtlCol="0">
            <a:spAutoFit/>
          </a:bodyPr>
          <a:lstStyle/>
          <a:p>
            <a:pPr algn="r" rtl="0"/>
            <a:r>
              <a:rPr lang="fi-FI" sz="1800" noProof="0">
                <a:solidFill>
                  <a:schemeClr val="accent6"/>
                </a:solidFill>
                <a:latin typeface="Wingdings 3" panose="05040102010807070707" pitchFamily="18" charset="2"/>
              </a:rPr>
              <a:t>z</a:t>
            </a:r>
            <a:endParaRPr lang="fi-FI" sz="1000" noProof="0">
              <a:solidFill>
                <a:schemeClr val="accent6"/>
              </a:solidFill>
              <a:latin typeface="MS Shell Dlg 2" panose="020B0604030504040204" pitchFamily="34" charset="0"/>
            </a:endParaRPr>
          </a:p>
        </p:txBody>
      </p:sp>
      <p:sp>
        <p:nvSpPr>
          <p:cNvPr id="2" name="Otsikko 1"/>
          <p:cNvSpPr>
            <a:spLocks noGrp="1"/>
          </p:cNvSpPr>
          <p:nvPr>
            <p:ph type="title" hasCustomPrompt="1"/>
          </p:nvPr>
        </p:nvSpPr>
        <p:spPr>
          <a:xfrm>
            <a:off x="2609873" y="3147254"/>
            <a:ext cx="7956560" cy="1424746"/>
          </a:xfrm>
        </p:spPr>
        <p:txBody>
          <a:bodyPr rtlCol="0" anchor="t">
            <a:normAutofit/>
          </a:bodyPr>
          <a:lstStyle>
            <a:lvl1pPr algn="r">
              <a:defRPr sz="3200"/>
            </a:lvl1pPr>
          </a:lstStyle>
          <a:p>
            <a:pPr rtl="0"/>
            <a:r>
              <a:rPr lang="fi-FI" noProof="0"/>
              <a:t>Muokkaa otsikon perustyyliä napsauttamalla</a:t>
            </a:r>
          </a:p>
        </p:txBody>
      </p:sp>
      <p:sp>
        <p:nvSpPr>
          <p:cNvPr id="3" name="Tekstin paikkamerkki 2"/>
          <p:cNvSpPr>
            <a:spLocks noGrp="1"/>
          </p:cNvSpPr>
          <p:nvPr>
            <p:ph type="body" idx="1" hasCustomPrompt="1"/>
          </p:nvPr>
        </p:nvSpPr>
        <p:spPr>
          <a:xfrm>
            <a:off x="2773968" y="2268786"/>
            <a:ext cx="7791931" cy="878468"/>
          </a:xfrm>
        </p:spPr>
        <p:txBody>
          <a:bodyPr tIns="0" rtlCol="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i-FI" noProof="0"/>
              <a:t>Muokkaa tekstin perustyyliä</a:t>
            </a:r>
          </a:p>
        </p:txBody>
      </p:sp>
      <p:sp>
        <p:nvSpPr>
          <p:cNvPr id="4" name="Päivämäärän paikkamerkki 3"/>
          <p:cNvSpPr>
            <a:spLocks noGrp="1"/>
          </p:cNvSpPr>
          <p:nvPr>
            <p:ph type="dt" sz="half" idx="10"/>
          </p:nvPr>
        </p:nvSpPr>
        <p:spPr/>
        <p:txBody>
          <a:bodyPr rtlCol="0"/>
          <a:lstStyle/>
          <a:p>
            <a:pPr rtl="0"/>
            <a:fld id="{C1772905-1495-41CF-9139-CA815F5A175E}" type="datetime1">
              <a:rPr lang="fi-FI" noProof="0" smtClean="0"/>
              <a:t>6.3.2023</a:t>
            </a:fld>
            <a:endParaRPr lang="fi-FI" noProof="0"/>
          </a:p>
        </p:txBody>
      </p:sp>
      <p:sp>
        <p:nvSpPr>
          <p:cNvPr id="5" name="Alatunnisteen paikkamerkki 4"/>
          <p:cNvSpPr>
            <a:spLocks noGrp="1"/>
          </p:cNvSpPr>
          <p:nvPr>
            <p:ph type="ftr" sz="quarter" idx="11"/>
          </p:nvPr>
        </p:nvSpPr>
        <p:spPr/>
        <p:txBody>
          <a:bodyPr rtlCol="0"/>
          <a:lstStyle/>
          <a:p>
            <a:pPr rtl="0"/>
            <a:endParaRPr lang="fi-FI" noProof="0"/>
          </a:p>
        </p:txBody>
      </p:sp>
      <p:sp>
        <p:nvSpPr>
          <p:cNvPr id="6" name="Dian numeron paikkamerkki 5"/>
          <p:cNvSpPr>
            <a:spLocks noGrp="1"/>
          </p:cNvSpPr>
          <p:nvPr>
            <p:ph type="sldNum" sz="quarter" idx="12"/>
          </p:nvPr>
        </p:nvSpPr>
        <p:spPr/>
        <p:txBody>
          <a:bodyPr rtlCol="0"/>
          <a:lstStyle/>
          <a:p>
            <a:pPr rtl="0"/>
            <a:fld id="{600CBFCC-E1FF-473E-BF42-70E7405CF173}" type="slidenum">
              <a:rPr lang="fi-FI" noProof="0" smtClean="0"/>
              <a:t>‹#›</a:t>
            </a:fld>
            <a:endParaRPr lang="fi-FI" noProof="0"/>
          </a:p>
        </p:txBody>
      </p:sp>
    </p:spTree>
    <p:extLst>
      <p:ext uri="{BB962C8B-B14F-4D97-AF65-F5344CB8AC3E}">
        <p14:creationId xmlns:p14="http://schemas.microsoft.com/office/powerpoint/2010/main" val="363646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ä">
    <p:spTree>
      <p:nvGrpSpPr>
        <p:cNvPr id="1" name=""/>
        <p:cNvGrpSpPr/>
        <p:nvPr/>
      </p:nvGrpSpPr>
      <p:grpSpPr>
        <a:xfrm>
          <a:off x="0" y="0"/>
          <a:ext cx="0" cy="0"/>
          <a:chOff x="0" y="0"/>
          <a:chExt cx="0" cy="0"/>
        </a:xfrm>
      </p:grpSpPr>
      <p:sp>
        <p:nvSpPr>
          <p:cNvPr id="26" name="Suorakulmio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Suorakulmio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title" hasCustomPrompt="1"/>
          </p:nvPr>
        </p:nvSpPr>
        <p:spPr>
          <a:xfrm>
            <a:off x="2609873" y="805817"/>
            <a:ext cx="7950984" cy="1081705"/>
          </a:xfrm>
        </p:spPr>
        <p:txBody>
          <a:bodyPr rtlCol="0"/>
          <a:lstStyle/>
          <a:p>
            <a:pPr rtl="0"/>
            <a:r>
              <a:rPr lang="fi-FI" noProof="0"/>
              <a:t>Muokkaa otsikon perustyyliä napsauttamalla</a:t>
            </a:r>
          </a:p>
        </p:txBody>
      </p:sp>
      <p:sp>
        <p:nvSpPr>
          <p:cNvPr id="3" name="Sisällön paikkamerkki 2"/>
          <p:cNvSpPr>
            <a:spLocks noGrp="1"/>
          </p:cNvSpPr>
          <p:nvPr>
            <p:ph sz="half" idx="1" hasCustomPrompt="1"/>
          </p:nvPr>
        </p:nvSpPr>
        <p:spPr>
          <a:xfrm>
            <a:off x="2605374" y="2052116"/>
            <a:ext cx="3891960" cy="3997828"/>
          </a:xfrm>
        </p:spPr>
        <p:txBody>
          <a:bodyPr rtlCol="0"/>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Sisällön paikkamerkki 3"/>
          <p:cNvSpPr>
            <a:spLocks noGrp="1"/>
          </p:cNvSpPr>
          <p:nvPr>
            <p:ph sz="half" idx="2" hasCustomPrompt="1"/>
          </p:nvPr>
        </p:nvSpPr>
        <p:spPr>
          <a:xfrm>
            <a:off x="6666636" y="2052114"/>
            <a:ext cx="3894222" cy="3997829"/>
          </a:xfrm>
        </p:spPr>
        <p:txBody>
          <a:bodyPr rtlCol="0"/>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Päivämäärän paikkamerkki 4"/>
          <p:cNvSpPr>
            <a:spLocks noGrp="1"/>
          </p:cNvSpPr>
          <p:nvPr>
            <p:ph type="dt" sz="half" idx="10"/>
          </p:nvPr>
        </p:nvSpPr>
        <p:spPr/>
        <p:txBody>
          <a:bodyPr rtlCol="0"/>
          <a:lstStyle/>
          <a:p>
            <a:pPr rtl="0"/>
            <a:fld id="{2BF64D16-A44B-4061-B3E3-5E8BAD73D7CA}" type="datetime1">
              <a:rPr lang="fi-FI" noProof="0" smtClean="0"/>
              <a:t>6.3.2023</a:t>
            </a:fld>
            <a:endParaRPr lang="fi-FI" noProof="0"/>
          </a:p>
        </p:txBody>
      </p:sp>
      <p:sp>
        <p:nvSpPr>
          <p:cNvPr id="6" name="Alatunnisteen paikkamerkki 5"/>
          <p:cNvSpPr>
            <a:spLocks noGrp="1"/>
          </p:cNvSpPr>
          <p:nvPr>
            <p:ph type="ftr" sz="quarter" idx="11"/>
          </p:nvPr>
        </p:nvSpPr>
        <p:spPr/>
        <p:txBody>
          <a:bodyPr rtlCol="0"/>
          <a:lstStyle/>
          <a:p>
            <a:pPr rtl="0"/>
            <a:endParaRPr lang="fi-FI" noProof="0"/>
          </a:p>
        </p:txBody>
      </p:sp>
      <p:sp>
        <p:nvSpPr>
          <p:cNvPr id="7" name="Dian numeron paikkamerkki 6"/>
          <p:cNvSpPr>
            <a:spLocks noGrp="1"/>
          </p:cNvSpPr>
          <p:nvPr>
            <p:ph type="sldNum" sz="quarter" idx="12"/>
          </p:nvPr>
        </p:nvSpPr>
        <p:spPr/>
        <p:txBody>
          <a:bodyPr rtlCol="0"/>
          <a:lstStyle/>
          <a:p>
            <a:pPr rtl="0"/>
            <a:fld id="{600CBFCC-E1FF-473E-BF42-70E7405CF173}" type="slidenum">
              <a:rPr lang="fi-FI" noProof="0" smtClean="0"/>
              <a:t>‹#›</a:t>
            </a:fld>
            <a:endParaRPr lang="fi-FI" noProof="0"/>
          </a:p>
        </p:txBody>
      </p:sp>
      <p:sp>
        <p:nvSpPr>
          <p:cNvPr id="10" name="Tekstiruutu 9"/>
          <p:cNvSpPr txBox="1"/>
          <p:nvPr/>
        </p:nvSpPr>
        <p:spPr>
          <a:xfrm>
            <a:off x="2196172" y="641223"/>
            <a:ext cx="415636" cy="369332"/>
          </a:xfrm>
          <a:prstGeom prst="rect">
            <a:avLst/>
          </a:prstGeom>
          <a:noFill/>
        </p:spPr>
        <p:txBody>
          <a:bodyPr wrap="square" rtlCol="0">
            <a:spAutoFit/>
          </a:bodyPr>
          <a:lstStyle/>
          <a:p>
            <a:pPr algn="r" rtl="0"/>
            <a:r>
              <a:rPr lang="fi-FI" sz="1800" noProof="0">
                <a:solidFill>
                  <a:schemeClr val="accent6"/>
                </a:solidFill>
                <a:latin typeface="Wingdings 3" panose="05040102010807070707" pitchFamily="18" charset="2"/>
              </a:rPr>
              <a:t>z</a:t>
            </a:r>
            <a:endParaRPr lang="fi-FI" sz="1000" noProof="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2605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0" name="Suorakulmio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Suorakulmio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kstiruutu 11"/>
          <p:cNvSpPr txBox="1"/>
          <p:nvPr/>
        </p:nvSpPr>
        <p:spPr>
          <a:xfrm>
            <a:off x="2193650" y="636424"/>
            <a:ext cx="415636" cy="369332"/>
          </a:xfrm>
          <a:prstGeom prst="rect">
            <a:avLst/>
          </a:prstGeom>
          <a:noFill/>
        </p:spPr>
        <p:txBody>
          <a:bodyPr wrap="square" rtlCol="0">
            <a:spAutoFit/>
          </a:bodyPr>
          <a:lstStyle/>
          <a:p>
            <a:pPr algn="r" rtl="0"/>
            <a:r>
              <a:rPr lang="fi-FI" sz="1800" noProof="0">
                <a:solidFill>
                  <a:schemeClr val="accent6"/>
                </a:solidFill>
                <a:latin typeface="Wingdings 3" panose="05040102010807070707" pitchFamily="18" charset="2"/>
              </a:rPr>
              <a:t>z</a:t>
            </a:r>
            <a:endParaRPr lang="fi-FI" sz="1000" noProof="0">
              <a:solidFill>
                <a:schemeClr val="accent6"/>
              </a:solidFill>
              <a:latin typeface="MS Shell Dlg 2" panose="020B0604030504040204" pitchFamily="34" charset="0"/>
            </a:endParaRPr>
          </a:p>
        </p:txBody>
      </p:sp>
      <p:sp>
        <p:nvSpPr>
          <p:cNvPr id="2" name="Otsikko 1"/>
          <p:cNvSpPr>
            <a:spLocks noGrp="1"/>
          </p:cNvSpPr>
          <p:nvPr>
            <p:ph type="title" hasCustomPrompt="1"/>
          </p:nvPr>
        </p:nvSpPr>
        <p:spPr>
          <a:xfrm>
            <a:off x="2609873" y="805818"/>
            <a:ext cx="7956560" cy="1078348"/>
          </a:xfrm>
        </p:spPr>
        <p:txBody>
          <a:bodyPr rtlCol="0"/>
          <a:lstStyle/>
          <a:p>
            <a:pPr rtl="0"/>
            <a:r>
              <a:rPr lang="fi-FI" noProof="0"/>
              <a:t>Muokkaa otsikon perustyyliä napsauttamalla</a:t>
            </a:r>
          </a:p>
        </p:txBody>
      </p:sp>
      <p:sp>
        <p:nvSpPr>
          <p:cNvPr id="3" name="Tekstin paikkamerkki 2"/>
          <p:cNvSpPr>
            <a:spLocks noGrp="1"/>
          </p:cNvSpPr>
          <p:nvPr>
            <p:ph type="body" idx="1" hasCustomPrompt="1"/>
          </p:nvPr>
        </p:nvSpPr>
        <p:spPr>
          <a:xfrm>
            <a:off x="2609285" y="2052115"/>
            <a:ext cx="3896467" cy="713818"/>
          </a:xfrm>
        </p:spPr>
        <p:txBody>
          <a:bodyPr rtlCol="0"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perustyyliä</a:t>
            </a:r>
          </a:p>
        </p:txBody>
      </p:sp>
      <p:sp>
        <p:nvSpPr>
          <p:cNvPr id="4" name="Sisällön paikkamerkki 3"/>
          <p:cNvSpPr>
            <a:spLocks noGrp="1"/>
          </p:cNvSpPr>
          <p:nvPr>
            <p:ph sz="half" idx="2" hasCustomPrompt="1"/>
          </p:nvPr>
        </p:nvSpPr>
        <p:spPr>
          <a:xfrm>
            <a:off x="2609285" y="2851331"/>
            <a:ext cx="3893623" cy="3071434"/>
          </a:xfrm>
        </p:spPr>
        <p:txBody>
          <a:bodyPr rtlCol="0"/>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5" name="Tekstin paikkamerkki 4"/>
          <p:cNvSpPr>
            <a:spLocks noGrp="1"/>
          </p:cNvSpPr>
          <p:nvPr>
            <p:ph type="body" sz="quarter" idx="3" hasCustomPrompt="1"/>
          </p:nvPr>
        </p:nvSpPr>
        <p:spPr>
          <a:xfrm>
            <a:off x="6666634" y="2052115"/>
            <a:ext cx="3899798" cy="713818"/>
          </a:xfrm>
        </p:spPr>
        <p:txBody>
          <a:bodyPr rtlCol="0"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i-FI" noProof="0"/>
              <a:t>Muokkaa tekstin perustyyliä</a:t>
            </a:r>
          </a:p>
        </p:txBody>
      </p:sp>
      <p:sp>
        <p:nvSpPr>
          <p:cNvPr id="6" name="Sisällön paikkamerkki 5"/>
          <p:cNvSpPr>
            <a:spLocks noGrp="1"/>
          </p:cNvSpPr>
          <p:nvPr>
            <p:ph sz="quarter" idx="4" hasCustomPrompt="1"/>
          </p:nvPr>
        </p:nvSpPr>
        <p:spPr>
          <a:xfrm>
            <a:off x="6666635" y="2851331"/>
            <a:ext cx="3899798" cy="3071434"/>
          </a:xfrm>
        </p:spPr>
        <p:txBody>
          <a:bodyPr rtlCol="0"/>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7" name="Päivämäärän paikkamerkki 6"/>
          <p:cNvSpPr>
            <a:spLocks noGrp="1"/>
          </p:cNvSpPr>
          <p:nvPr>
            <p:ph type="dt" sz="half" idx="10"/>
          </p:nvPr>
        </p:nvSpPr>
        <p:spPr/>
        <p:txBody>
          <a:bodyPr rtlCol="0"/>
          <a:lstStyle/>
          <a:p>
            <a:pPr rtl="0"/>
            <a:fld id="{5B5F92A1-48D9-4AA6-B085-8971803FADBB}" type="datetime1">
              <a:rPr lang="fi-FI" noProof="0" smtClean="0"/>
              <a:t>6.3.2023</a:t>
            </a:fld>
            <a:endParaRPr lang="fi-FI" noProof="0"/>
          </a:p>
        </p:txBody>
      </p:sp>
      <p:sp>
        <p:nvSpPr>
          <p:cNvPr id="8" name="Alatunnisteen paikkamerkki 7"/>
          <p:cNvSpPr>
            <a:spLocks noGrp="1"/>
          </p:cNvSpPr>
          <p:nvPr>
            <p:ph type="ftr" sz="quarter" idx="11"/>
          </p:nvPr>
        </p:nvSpPr>
        <p:spPr/>
        <p:txBody>
          <a:bodyPr rtlCol="0"/>
          <a:lstStyle/>
          <a:p>
            <a:pPr rtl="0"/>
            <a:endParaRPr lang="fi-FI" noProof="0"/>
          </a:p>
        </p:txBody>
      </p:sp>
      <p:sp>
        <p:nvSpPr>
          <p:cNvPr id="9" name="Dian numeron paikkamerkki 8"/>
          <p:cNvSpPr>
            <a:spLocks noGrp="1"/>
          </p:cNvSpPr>
          <p:nvPr>
            <p:ph type="sldNum" sz="quarter" idx="12"/>
          </p:nvPr>
        </p:nvSpPr>
        <p:spPr/>
        <p:txBody>
          <a:bodyPr rtlCol="0"/>
          <a:lstStyle/>
          <a:p>
            <a:pPr rtl="0"/>
            <a:fld id="{600CBFCC-E1FF-473E-BF42-70E7405CF173}" type="slidenum">
              <a:rPr lang="fi-FI" noProof="0" smtClean="0"/>
              <a:t>‹#›</a:t>
            </a:fld>
            <a:endParaRPr lang="fi-FI" noProof="0"/>
          </a:p>
        </p:txBody>
      </p:sp>
    </p:spTree>
    <p:extLst>
      <p:ext uri="{BB962C8B-B14F-4D97-AF65-F5344CB8AC3E}">
        <p14:creationId xmlns:p14="http://schemas.microsoft.com/office/powerpoint/2010/main" val="422361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13" name="Suorakulmio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Suorakulmio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ko 1"/>
          <p:cNvSpPr>
            <a:spLocks noGrp="1"/>
          </p:cNvSpPr>
          <p:nvPr>
            <p:ph type="title" hasCustomPrompt="1"/>
          </p:nvPr>
        </p:nvSpPr>
        <p:spPr/>
        <p:txBody>
          <a:bodyPr rtlCol="0"/>
          <a:lstStyle/>
          <a:p>
            <a:pPr rtl="0"/>
            <a:r>
              <a:rPr lang="fi-FI" noProof="0"/>
              <a:t>Muokkaa otsikon perustyyliä napsauttamalla</a:t>
            </a:r>
          </a:p>
        </p:txBody>
      </p:sp>
      <p:sp>
        <p:nvSpPr>
          <p:cNvPr id="3" name="Päivämäärän paikkamerkki 2"/>
          <p:cNvSpPr>
            <a:spLocks noGrp="1"/>
          </p:cNvSpPr>
          <p:nvPr>
            <p:ph type="dt" sz="half" idx="10"/>
          </p:nvPr>
        </p:nvSpPr>
        <p:spPr/>
        <p:txBody>
          <a:bodyPr rtlCol="0"/>
          <a:lstStyle/>
          <a:p>
            <a:pPr rtl="0"/>
            <a:fld id="{AE173DDD-D5C2-4B70-A335-5F15FFB51F02}" type="datetime1">
              <a:rPr lang="fi-FI" noProof="0" smtClean="0"/>
              <a:t>6.3.2023</a:t>
            </a:fld>
            <a:endParaRPr lang="fi-FI" noProof="0"/>
          </a:p>
        </p:txBody>
      </p:sp>
      <p:sp>
        <p:nvSpPr>
          <p:cNvPr id="4" name="Alatunnisteen paikkamerkki 3"/>
          <p:cNvSpPr>
            <a:spLocks noGrp="1"/>
          </p:cNvSpPr>
          <p:nvPr>
            <p:ph type="ftr" sz="quarter" idx="11"/>
          </p:nvPr>
        </p:nvSpPr>
        <p:spPr/>
        <p:txBody>
          <a:bodyPr rtlCol="0"/>
          <a:lstStyle/>
          <a:p>
            <a:pPr rtl="0"/>
            <a:endParaRPr lang="fi-FI" noProof="0"/>
          </a:p>
        </p:txBody>
      </p:sp>
      <p:sp>
        <p:nvSpPr>
          <p:cNvPr id="5" name="Dian numeron paikkamerkki 4"/>
          <p:cNvSpPr>
            <a:spLocks noGrp="1"/>
          </p:cNvSpPr>
          <p:nvPr>
            <p:ph type="sldNum" sz="quarter" idx="12"/>
          </p:nvPr>
        </p:nvSpPr>
        <p:spPr/>
        <p:txBody>
          <a:bodyPr rtlCol="0"/>
          <a:lstStyle/>
          <a:p>
            <a:pPr rtl="0"/>
            <a:fld id="{600CBFCC-E1FF-473E-BF42-70E7405CF173}" type="slidenum">
              <a:rPr lang="fi-FI" noProof="0" smtClean="0"/>
              <a:t>‹#›</a:t>
            </a:fld>
            <a:endParaRPr lang="fi-FI" noProof="0"/>
          </a:p>
        </p:txBody>
      </p:sp>
      <p:sp>
        <p:nvSpPr>
          <p:cNvPr id="8" name="Tekstiruutu 7"/>
          <p:cNvSpPr txBox="1"/>
          <p:nvPr/>
        </p:nvSpPr>
        <p:spPr>
          <a:xfrm>
            <a:off x="2196172" y="641226"/>
            <a:ext cx="415636" cy="369332"/>
          </a:xfrm>
          <a:prstGeom prst="rect">
            <a:avLst/>
          </a:prstGeom>
          <a:noFill/>
        </p:spPr>
        <p:txBody>
          <a:bodyPr wrap="square" rtlCol="0">
            <a:spAutoFit/>
          </a:bodyPr>
          <a:lstStyle/>
          <a:p>
            <a:pPr algn="r" rtl="0"/>
            <a:r>
              <a:rPr lang="fi-FI" sz="1800" noProof="0">
                <a:solidFill>
                  <a:schemeClr val="accent6"/>
                </a:solidFill>
                <a:latin typeface="Wingdings 3" panose="05040102010807070707" pitchFamily="18" charset="2"/>
              </a:rPr>
              <a:t>z</a:t>
            </a:r>
            <a:endParaRPr lang="fi-FI" sz="1000" noProof="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8666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Suorakulmio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Suorakulmio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Päivämäärän paikkamerkki 1"/>
          <p:cNvSpPr>
            <a:spLocks noGrp="1"/>
          </p:cNvSpPr>
          <p:nvPr>
            <p:ph type="dt" sz="half" idx="10"/>
          </p:nvPr>
        </p:nvSpPr>
        <p:spPr/>
        <p:txBody>
          <a:bodyPr rtlCol="0"/>
          <a:lstStyle/>
          <a:p>
            <a:pPr rtl="0"/>
            <a:fld id="{FA1DD3FE-69E7-48FC-8274-939EC4ABB48C}" type="datetime1">
              <a:rPr lang="fi-FI" noProof="0" smtClean="0"/>
              <a:t>6.3.2023</a:t>
            </a:fld>
            <a:endParaRPr lang="fi-FI" noProof="0"/>
          </a:p>
        </p:txBody>
      </p:sp>
      <p:sp>
        <p:nvSpPr>
          <p:cNvPr id="3" name="Alatunnisteen paikkamerkki 2"/>
          <p:cNvSpPr>
            <a:spLocks noGrp="1"/>
          </p:cNvSpPr>
          <p:nvPr>
            <p:ph type="ftr" sz="quarter" idx="11"/>
          </p:nvPr>
        </p:nvSpPr>
        <p:spPr/>
        <p:txBody>
          <a:bodyPr rtlCol="0"/>
          <a:lstStyle/>
          <a:p>
            <a:pPr rtl="0"/>
            <a:endParaRPr lang="fi-FI" noProof="0"/>
          </a:p>
        </p:txBody>
      </p:sp>
      <p:sp>
        <p:nvSpPr>
          <p:cNvPr id="4" name="Dian numeron paikkamerkki 3"/>
          <p:cNvSpPr>
            <a:spLocks noGrp="1"/>
          </p:cNvSpPr>
          <p:nvPr>
            <p:ph type="sldNum" sz="quarter" idx="12"/>
          </p:nvPr>
        </p:nvSpPr>
        <p:spPr/>
        <p:txBody>
          <a:bodyPr rtlCol="0"/>
          <a:lstStyle/>
          <a:p>
            <a:pPr rtl="0"/>
            <a:fld id="{600CBFCC-E1FF-473E-BF42-70E7405CF173}" type="slidenum">
              <a:rPr lang="fi-FI" noProof="0" smtClean="0"/>
              <a:t>‹#›</a:t>
            </a:fld>
            <a:endParaRPr lang="fi-FI" noProof="0"/>
          </a:p>
        </p:txBody>
      </p:sp>
    </p:spTree>
    <p:extLst>
      <p:ext uri="{BB962C8B-B14F-4D97-AF65-F5344CB8AC3E}">
        <p14:creationId xmlns:p14="http://schemas.microsoft.com/office/powerpoint/2010/main" val="292467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5" name="Suorakulmio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Suorakulmio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kstiruutu 9"/>
          <p:cNvSpPr txBox="1"/>
          <p:nvPr/>
        </p:nvSpPr>
        <p:spPr>
          <a:xfrm>
            <a:off x="1554154" y="1127550"/>
            <a:ext cx="415636" cy="369332"/>
          </a:xfrm>
          <a:prstGeom prst="rect">
            <a:avLst/>
          </a:prstGeom>
          <a:noFill/>
        </p:spPr>
        <p:txBody>
          <a:bodyPr wrap="square" rtlCol="0">
            <a:spAutoFit/>
          </a:bodyPr>
          <a:lstStyle/>
          <a:p>
            <a:pPr algn="r" rtl="0"/>
            <a:r>
              <a:rPr lang="fi-FI" sz="1800" noProof="0">
                <a:solidFill>
                  <a:schemeClr val="accent6"/>
                </a:solidFill>
                <a:latin typeface="Wingdings 3" panose="05040102010807070707" pitchFamily="18" charset="2"/>
              </a:rPr>
              <a:t>z</a:t>
            </a:r>
            <a:endParaRPr lang="fi-FI" sz="1000" noProof="0">
              <a:solidFill>
                <a:schemeClr val="accent6"/>
              </a:solidFill>
              <a:latin typeface="MS Shell Dlg 2" panose="020B0604030504040204" pitchFamily="34" charset="0"/>
            </a:endParaRPr>
          </a:p>
        </p:txBody>
      </p:sp>
      <p:sp>
        <p:nvSpPr>
          <p:cNvPr id="2" name="Otsikko 1"/>
          <p:cNvSpPr>
            <a:spLocks noGrp="1"/>
          </p:cNvSpPr>
          <p:nvPr>
            <p:ph type="title" hasCustomPrompt="1"/>
          </p:nvPr>
        </p:nvSpPr>
        <p:spPr>
          <a:xfrm>
            <a:off x="1970323" y="1282451"/>
            <a:ext cx="2664361" cy="1903241"/>
          </a:xfrm>
        </p:spPr>
        <p:txBody>
          <a:bodyPr rtlCol="0" anchor="b">
            <a:normAutofit/>
          </a:bodyPr>
          <a:lstStyle>
            <a:lvl1pPr algn="l">
              <a:defRPr sz="2400"/>
            </a:lvl1pPr>
          </a:lstStyle>
          <a:p>
            <a:pPr rtl="0"/>
            <a:r>
              <a:rPr lang="fi-FI" noProof="0"/>
              <a:t>Muokkaa otsikon perustyyliä napsauttamalla</a:t>
            </a:r>
          </a:p>
        </p:txBody>
      </p:sp>
      <p:sp>
        <p:nvSpPr>
          <p:cNvPr id="3" name="Sisällön paikkamerkki 2"/>
          <p:cNvSpPr>
            <a:spLocks noGrp="1"/>
          </p:cNvSpPr>
          <p:nvPr>
            <p:ph idx="1" hasCustomPrompt="1"/>
          </p:nvPr>
        </p:nvSpPr>
        <p:spPr>
          <a:xfrm>
            <a:off x="5120154" y="805818"/>
            <a:ext cx="5446278" cy="5244126"/>
          </a:xfrm>
        </p:spPr>
        <p:txBody>
          <a:bodyPr rtlCol="0" anchor="ctr"/>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p:txBody>
      </p:sp>
      <p:sp>
        <p:nvSpPr>
          <p:cNvPr id="4" name="Tekstin paikkamerkki 3"/>
          <p:cNvSpPr>
            <a:spLocks noGrp="1"/>
          </p:cNvSpPr>
          <p:nvPr>
            <p:ph type="body" sz="half" idx="2" hasCustomPrompt="1"/>
          </p:nvPr>
        </p:nvSpPr>
        <p:spPr>
          <a:xfrm>
            <a:off x="1970322" y="3186154"/>
            <a:ext cx="2664361" cy="2386397"/>
          </a:xfrm>
        </p:spPr>
        <p:txBody>
          <a:bodyPr rtlCol="0"/>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perustyyliä</a:t>
            </a:r>
          </a:p>
        </p:txBody>
      </p:sp>
      <p:sp>
        <p:nvSpPr>
          <p:cNvPr id="5" name="Päivämäärän paikkamerkki 4"/>
          <p:cNvSpPr>
            <a:spLocks noGrp="1"/>
          </p:cNvSpPr>
          <p:nvPr>
            <p:ph type="dt" sz="half" idx="10"/>
          </p:nvPr>
        </p:nvSpPr>
        <p:spPr/>
        <p:txBody>
          <a:bodyPr rtlCol="0"/>
          <a:lstStyle/>
          <a:p>
            <a:pPr rtl="0"/>
            <a:fld id="{CC7FF6E9-E9B1-4F20-A0F5-0722A3A7B91A}" type="datetime1">
              <a:rPr lang="fi-FI" noProof="0" smtClean="0"/>
              <a:t>6.3.2023</a:t>
            </a:fld>
            <a:endParaRPr lang="fi-FI" noProof="0"/>
          </a:p>
        </p:txBody>
      </p:sp>
      <p:sp>
        <p:nvSpPr>
          <p:cNvPr id="6" name="Alatunnisteen paikkamerkki 5"/>
          <p:cNvSpPr>
            <a:spLocks noGrp="1"/>
          </p:cNvSpPr>
          <p:nvPr>
            <p:ph type="ftr" sz="quarter" idx="11"/>
          </p:nvPr>
        </p:nvSpPr>
        <p:spPr/>
        <p:txBody>
          <a:bodyPr rtlCol="0"/>
          <a:lstStyle/>
          <a:p>
            <a:pPr rtl="0"/>
            <a:endParaRPr lang="fi-FI" noProof="0"/>
          </a:p>
        </p:txBody>
      </p:sp>
      <p:sp>
        <p:nvSpPr>
          <p:cNvPr id="7" name="Dian numeron paikkamerkki 6"/>
          <p:cNvSpPr>
            <a:spLocks noGrp="1"/>
          </p:cNvSpPr>
          <p:nvPr>
            <p:ph type="sldNum" sz="quarter" idx="12"/>
          </p:nvPr>
        </p:nvSpPr>
        <p:spPr/>
        <p:txBody>
          <a:bodyPr rtlCol="0"/>
          <a:lstStyle/>
          <a:p>
            <a:pPr rtl="0"/>
            <a:fld id="{600CBFCC-E1FF-473E-BF42-70E7405CF173}" type="slidenum">
              <a:rPr lang="fi-FI" noProof="0" smtClean="0"/>
              <a:t>‹#›</a:t>
            </a:fld>
            <a:endParaRPr lang="fi-FI" noProof="0"/>
          </a:p>
        </p:txBody>
      </p:sp>
    </p:spTree>
    <p:extLst>
      <p:ext uri="{BB962C8B-B14F-4D97-AF65-F5344CB8AC3E}">
        <p14:creationId xmlns:p14="http://schemas.microsoft.com/office/powerpoint/2010/main" val="165036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 ja kuvateksti">
    <p:spTree>
      <p:nvGrpSpPr>
        <p:cNvPr id="1" name=""/>
        <p:cNvGrpSpPr/>
        <p:nvPr/>
      </p:nvGrpSpPr>
      <p:grpSpPr>
        <a:xfrm>
          <a:off x="0" y="0"/>
          <a:ext cx="0" cy="0"/>
          <a:chOff x="0" y="0"/>
          <a:chExt cx="0" cy="0"/>
        </a:xfrm>
      </p:grpSpPr>
      <p:sp>
        <p:nvSpPr>
          <p:cNvPr id="19" name="Suorakulmio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Suorakulmio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Kuvan paikkamerkki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rtlCol="0"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i-FI" noProof="0"/>
              <a:t>Lisää kuva napsauttamalla kuvaketta</a:t>
            </a:r>
          </a:p>
        </p:txBody>
      </p:sp>
      <p:sp>
        <p:nvSpPr>
          <p:cNvPr id="10" name="Tekstiruutu 9"/>
          <p:cNvSpPr txBox="1"/>
          <p:nvPr/>
        </p:nvSpPr>
        <p:spPr>
          <a:xfrm>
            <a:off x="1554686" y="1127550"/>
            <a:ext cx="415636" cy="369332"/>
          </a:xfrm>
          <a:prstGeom prst="rect">
            <a:avLst/>
          </a:prstGeom>
          <a:noFill/>
        </p:spPr>
        <p:txBody>
          <a:bodyPr wrap="square" rtlCol="0">
            <a:spAutoFit/>
          </a:bodyPr>
          <a:lstStyle/>
          <a:p>
            <a:pPr algn="r" rtl="0"/>
            <a:r>
              <a:rPr lang="fi-FI" sz="1800" noProof="0">
                <a:solidFill>
                  <a:schemeClr val="accent6"/>
                </a:solidFill>
                <a:latin typeface="Wingdings 3" panose="05040102010807070707" pitchFamily="18" charset="2"/>
              </a:rPr>
              <a:t>z</a:t>
            </a:r>
            <a:endParaRPr lang="fi-FI" sz="1000" noProof="0">
              <a:solidFill>
                <a:schemeClr val="accent6"/>
              </a:solidFill>
              <a:latin typeface="MS Shell Dlg 2" panose="020B0604030504040204" pitchFamily="34" charset="0"/>
            </a:endParaRPr>
          </a:p>
        </p:txBody>
      </p:sp>
      <p:sp>
        <p:nvSpPr>
          <p:cNvPr id="2" name="Otsikko 1"/>
          <p:cNvSpPr>
            <a:spLocks noGrp="1"/>
          </p:cNvSpPr>
          <p:nvPr>
            <p:ph type="title" hasCustomPrompt="1"/>
          </p:nvPr>
        </p:nvSpPr>
        <p:spPr>
          <a:xfrm>
            <a:off x="1971241" y="1282452"/>
            <a:ext cx="3970986" cy="1900473"/>
          </a:xfrm>
        </p:spPr>
        <p:txBody>
          <a:bodyPr rtlCol="0" anchor="b">
            <a:normAutofit/>
          </a:bodyPr>
          <a:lstStyle>
            <a:lvl1pPr algn="l">
              <a:defRPr sz="3200"/>
            </a:lvl1pPr>
          </a:lstStyle>
          <a:p>
            <a:pPr rtl="0"/>
            <a:r>
              <a:rPr lang="fi-FI" noProof="0"/>
              <a:t>Muokkaa otsikon perustyyliä napsauttamalla</a:t>
            </a:r>
          </a:p>
        </p:txBody>
      </p:sp>
      <p:sp>
        <p:nvSpPr>
          <p:cNvPr id="4" name="Tekstin paikkamerkki 3"/>
          <p:cNvSpPr>
            <a:spLocks noGrp="1"/>
          </p:cNvSpPr>
          <p:nvPr>
            <p:ph type="body" sz="half" idx="2" hasCustomPrompt="1"/>
          </p:nvPr>
        </p:nvSpPr>
        <p:spPr>
          <a:xfrm>
            <a:off x="1970322" y="3182928"/>
            <a:ext cx="3971874" cy="2386394"/>
          </a:xfrm>
        </p:spPr>
        <p:txBody>
          <a:bodyPr rtlCol="0">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i-FI" noProof="0"/>
              <a:t>Muokkaa tekstin perustyyliä</a:t>
            </a:r>
          </a:p>
        </p:txBody>
      </p:sp>
      <p:sp>
        <p:nvSpPr>
          <p:cNvPr id="5" name="Päivämäärän paikkamerkki 4"/>
          <p:cNvSpPr>
            <a:spLocks noGrp="1"/>
          </p:cNvSpPr>
          <p:nvPr>
            <p:ph type="dt" sz="half" idx="10"/>
          </p:nvPr>
        </p:nvSpPr>
        <p:spPr/>
        <p:txBody>
          <a:bodyPr rtlCol="0"/>
          <a:lstStyle/>
          <a:p>
            <a:pPr rtl="0"/>
            <a:fld id="{5475F703-5B0C-4EB4-8961-0958EB568F5E}" type="datetime1">
              <a:rPr lang="fi-FI" noProof="0" smtClean="0"/>
              <a:t>6.3.2023</a:t>
            </a:fld>
            <a:endParaRPr lang="fi-FI" noProof="0"/>
          </a:p>
        </p:txBody>
      </p:sp>
      <p:sp>
        <p:nvSpPr>
          <p:cNvPr id="6" name="Alatunnisteen paikkamerkki 5"/>
          <p:cNvSpPr>
            <a:spLocks noGrp="1"/>
          </p:cNvSpPr>
          <p:nvPr>
            <p:ph type="ftr" sz="quarter" idx="11"/>
          </p:nvPr>
        </p:nvSpPr>
        <p:spPr/>
        <p:txBody>
          <a:bodyPr rtlCol="0"/>
          <a:lstStyle/>
          <a:p>
            <a:pPr rtl="0"/>
            <a:endParaRPr lang="fi-FI" noProof="0"/>
          </a:p>
        </p:txBody>
      </p:sp>
      <p:sp>
        <p:nvSpPr>
          <p:cNvPr id="7" name="Dian numeron paikkamerkki 6"/>
          <p:cNvSpPr>
            <a:spLocks noGrp="1"/>
          </p:cNvSpPr>
          <p:nvPr>
            <p:ph type="sldNum" sz="quarter" idx="12"/>
          </p:nvPr>
        </p:nvSpPr>
        <p:spPr/>
        <p:txBody>
          <a:bodyPr rtlCol="0"/>
          <a:lstStyle/>
          <a:p>
            <a:pPr rtl="0"/>
            <a:fld id="{600CBFCC-E1FF-473E-BF42-70E7405CF173}" type="slidenum">
              <a:rPr lang="fi-FI" noProof="0" smtClean="0"/>
              <a:t>‹#›</a:t>
            </a:fld>
            <a:endParaRPr lang="fi-FI" noProof="0"/>
          </a:p>
        </p:txBody>
      </p:sp>
    </p:spTree>
    <p:extLst>
      <p:ext uri="{BB962C8B-B14F-4D97-AF65-F5344CB8AC3E}">
        <p14:creationId xmlns:p14="http://schemas.microsoft.com/office/powerpoint/2010/main" val="74670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Kuva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Kuva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Suorakulmio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Otsikon paikkamerkki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pPr rtl="0"/>
            <a:r>
              <a:rPr lang="fi-FI" noProof="0"/>
              <a:t>Muokkaa otsikon perustyyliä napsauttamalla</a:t>
            </a:r>
          </a:p>
        </p:txBody>
      </p:sp>
      <p:sp>
        <p:nvSpPr>
          <p:cNvPr id="3" name="Tekstin paikkamerkki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rtl="0"/>
            <a:r>
              <a:rPr lang="fi-FI" noProof="0"/>
              <a:t>Muokkaa tekstin perustyyliä</a:t>
            </a:r>
          </a:p>
          <a:p>
            <a:pPr lvl="1" rtl="0"/>
            <a:r>
              <a:rPr lang="fi-FI" noProof="0"/>
              <a:t>Toinen taso</a:t>
            </a:r>
          </a:p>
          <a:p>
            <a:pPr lvl="2" rtl="0"/>
            <a:r>
              <a:rPr lang="fi-FI" noProof="0"/>
              <a:t>Kolmas taso</a:t>
            </a:r>
          </a:p>
          <a:p>
            <a:pPr lvl="3" rtl="0"/>
            <a:r>
              <a:rPr lang="fi-FI" noProof="0"/>
              <a:t>Neljäs taso</a:t>
            </a:r>
          </a:p>
          <a:p>
            <a:pPr lvl="4" rtl="0"/>
            <a:r>
              <a:rPr lang="fi-FI" noProof="0"/>
              <a:t>Viides taso</a:t>
            </a:r>
          </a:p>
          <a:p>
            <a:pPr lvl="5" rtl="0"/>
            <a:r>
              <a:rPr lang="fi-FI" noProof="0"/>
              <a:t>Kuudes taso</a:t>
            </a:r>
          </a:p>
          <a:p>
            <a:pPr lvl="6" rtl="0"/>
            <a:r>
              <a:rPr lang="fi-FI" noProof="0"/>
              <a:t>Seitsemäs taso</a:t>
            </a:r>
          </a:p>
          <a:p>
            <a:pPr lvl="7" rtl="0"/>
            <a:r>
              <a:rPr lang="fi-FI" noProof="0"/>
              <a:t>Kahdeksas taso</a:t>
            </a:r>
          </a:p>
          <a:p>
            <a:pPr lvl="8" rtl="0"/>
            <a:r>
              <a:rPr lang="fi-FI" noProof="0"/>
              <a:t>Yhdeksäs taso</a:t>
            </a:r>
          </a:p>
        </p:txBody>
      </p:sp>
      <p:sp>
        <p:nvSpPr>
          <p:cNvPr id="4" name="Päivämäärän paikkamerkki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pPr rtl="0"/>
            <a:fld id="{AEFA4EBF-4B80-4549-87EC-FF3AA58B0A91}" type="datetime1">
              <a:rPr lang="fi-FI" noProof="0" smtClean="0"/>
              <a:t>6.3.2023</a:t>
            </a:fld>
            <a:endParaRPr lang="fi-FI" noProof="0"/>
          </a:p>
        </p:txBody>
      </p:sp>
      <p:sp>
        <p:nvSpPr>
          <p:cNvPr id="5" name="Alatunnisteen paikkamerkki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pPr rtl="0"/>
            <a:endParaRPr lang="fi-FI" noProof="0"/>
          </a:p>
        </p:txBody>
      </p:sp>
      <p:sp>
        <p:nvSpPr>
          <p:cNvPr id="6" name="Dian numeron paikkamerkki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pPr rtl="0"/>
            <a:fld id="{600CBFCC-E1FF-473E-BF42-70E7405CF173}" type="slidenum">
              <a:rPr lang="fi-FI" noProof="0" smtClean="0"/>
              <a:t>‹#›</a:t>
            </a:fld>
            <a:endParaRPr lang="fi-FI" noProof="0"/>
          </a:p>
        </p:txBody>
      </p:sp>
      <p:sp>
        <p:nvSpPr>
          <p:cNvPr id="57" name="Suorakulmio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17581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cfinland.fi/kehittaminen/hankkeiden-omat-sivut/luontohoivaa-perheille-pirkanmaall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cfinland.fi/tiedostopankki/1022/Raportti-Luontohoivaa-perheille-Pirkanmaalla-hankkeen-tuotoksista-2022.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hyperlink" Target="mailto:sirpa@soliseva.fi"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gcfinland.fi/tiedostopankki/1022/Raportti-Luontohoivaa-perheille-Pirkanmaalla-hankkeen-tuotoksista-2022.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gcfinland.fi/in-english/"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gcfinland.fi/tiedostopankki/1022/Raportti-Luontohoivaa-perheille-Pirkanmaalla-hankkeen-tuotoksista-2022.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gcfinland.fi/tiedostopankki/1021/Flyer-Luontohoivaa-perheille-Pirkanmaalla-hankkeen-tuotoksista-2022.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FB28281-3783-403A-B1AB-0182A003DFE3}"/>
              </a:ext>
            </a:extLst>
          </p:cNvPr>
          <p:cNvSpPr>
            <a:spLocks noGrp="1"/>
          </p:cNvSpPr>
          <p:nvPr>
            <p:ph type="ctrTitle"/>
          </p:nvPr>
        </p:nvSpPr>
        <p:spPr>
          <a:xfrm>
            <a:off x="1535483" y="3428999"/>
            <a:ext cx="6494092" cy="6981827"/>
          </a:xfrm>
        </p:spPr>
        <p:txBody>
          <a:bodyPr rtlCol="0">
            <a:normAutofit/>
          </a:bodyPr>
          <a:lstStyle/>
          <a:p>
            <a:pPr rtl="0"/>
            <a:r>
              <a:rPr lang="fi-FI" sz="3200" dirty="0">
                <a:hlinkClick r:id="rId3"/>
              </a:rPr>
              <a:t>Luontohoivaa perheille Pirkanmaalla - tukiprosesseja haasteellisiin elämäntilanteisiin eläin-, maatila-, luonto- ja puutarha-avusteisesti (gcfinland.fi)</a:t>
            </a:r>
            <a:endParaRPr lang="fi-FI" sz="3200" dirty="0"/>
          </a:p>
        </p:txBody>
      </p:sp>
      <p:sp>
        <p:nvSpPr>
          <p:cNvPr id="3" name="Alaotsikko 2">
            <a:extLst>
              <a:ext uri="{FF2B5EF4-FFF2-40B4-BE49-F238E27FC236}">
                <a16:creationId xmlns:a16="http://schemas.microsoft.com/office/drawing/2014/main" id="{C4542EAC-8BF3-4BFD-9891-145BC49409C2}"/>
              </a:ext>
            </a:extLst>
          </p:cNvPr>
          <p:cNvSpPr>
            <a:spLocks noGrp="1"/>
          </p:cNvSpPr>
          <p:nvPr>
            <p:ph type="subTitle" idx="1"/>
          </p:nvPr>
        </p:nvSpPr>
        <p:spPr/>
        <p:txBody>
          <a:bodyPr rtlCol="0">
            <a:normAutofit fontScale="92500" lnSpcReduction="20000"/>
          </a:bodyPr>
          <a:lstStyle/>
          <a:p>
            <a:pPr rtl="0"/>
            <a:r>
              <a:rPr lang="en-US" sz="2800" dirty="0"/>
              <a:t>Nature Care, </a:t>
            </a:r>
            <a:r>
              <a:rPr lang="fi-FI" sz="4800" b="0" i="0" dirty="0">
                <a:solidFill>
                  <a:srgbClr val="99CC00"/>
                </a:solidFill>
                <a:effectLst/>
                <a:latin typeface="Merriweather" panose="00000500000000000000" pitchFamily="2" charset="0"/>
              </a:rPr>
              <a:t>Green Care</a:t>
            </a:r>
            <a:r>
              <a:rPr lang="en-US" sz="2800" dirty="0"/>
              <a:t> for Families in </a:t>
            </a:r>
            <a:r>
              <a:rPr lang="en-US" sz="2800" dirty="0" err="1"/>
              <a:t>Pirkanmaa</a:t>
            </a:r>
            <a:endParaRPr lang="fi-FI" sz="2800" dirty="0"/>
          </a:p>
        </p:txBody>
      </p:sp>
    </p:spTree>
    <p:extLst>
      <p:ext uri="{BB962C8B-B14F-4D97-AF65-F5344CB8AC3E}">
        <p14:creationId xmlns:p14="http://schemas.microsoft.com/office/powerpoint/2010/main" val="553726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ACD035B-F9D6-4BC7-8E70-049BDE4D2DC2}"/>
              </a:ext>
            </a:extLst>
          </p:cNvPr>
          <p:cNvSpPr>
            <a:spLocks noGrp="1"/>
          </p:cNvSpPr>
          <p:nvPr>
            <p:ph type="title"/>
          </p:nvPr>
        </p:nvSpPr>
        <p:spPr/>
        <p:txBody>
          <a:bodyPr/>
          <a:lstStyle/>
          <a:p>
            <a:r>
              <a:rPr kumimoji="0" lang="en-US" sz="3400" b="0" i="0" u="none" strike="noStrike" kern="1200" cap="none" spc="0" normalizeH="0" baseline="0" noProof="0" dirty="0">
                <a:ln>
                  <a:noFill/>
                </a:ln>
                <a:solidFill>
                  <a:prstClr val="white"/>
                </a:solidFill>
                <a:effectLst/>
                <a:uLnTx/>
                <a:uFillTx/>
                <a:latin typeface="Arial" panose="020B0604020202020204"/>
                <a:ea typeface="+mj-ea"/>
                <a:cs typeface="+mj-cs"/>
              </a:rPr>
              <a:t>About the Nature Care for Families in </a:t>
            </a:r>
            <a:r>
              <a:rPr kumimoji="0" lang="en-US" sz="3400" b="0" i="0" u="none" strike="noStrike" kern="1200" cap="none" spc="0" normalizeH="0" baseline="0" noProof="0" dirty="0" err="1">
                <a:ln>
                  <a:noFill/>
                </a:ln>
                <a:solidFill>
                  <a:prstClr val="white"/>
                </a:solidFill>
                <a:effectLst/>
                <a:uLnTx/>
                <a:uFillTx/>
                <a:latin typeface="Arial" panose="020B0604020202020204"/>
                <a:ea typeface="+mj-ea"/>
                <a:cs typeface="+mj-cs"/>
              </a:rPr>
              <a:t>Pirkanmaa</a:t>
            </a:r>
            <a:r>
              <a:rPr kumimoji="0" lang="en-US" sz="3400" b="0" i="0" u="none" strike="noStrike" kern="1200" cap="none" spc="0" normalizeH="0" baseline="0" noProof="0" dirty="0">
                <a:ln>
                  <a:noFill/>
                </a:ln>
                <a:solidFill>
                  <a:prstClr val="white"/>
                </a:solidFill>
                <a:effectLst/>
                <a:uLnTx/>
                <a:uFillTx/>
                <a:latin typeface="Arial" panose="020B0604020202020204"/>
                <a:ea typeface="+mj-ea"/>
                <a:cs typeface="+mj-cs"/>
              </a:rPr>
              <a:t> project</a:t>
            </a:r>
            <a:endParaRPr lang="fi-FI" dirty="0"/>
          </a:p>
        </p:txBody>
      </p:sp>
      <p:sp>
        <p:nvSpPr>
          <p:cNvPr id="3" name="Sisällön paikkamerkki 2">
            <a:extLst>
              <a:ext uri="{FF2B5EF4-FFF2-40B4-BE49-F238E27FC236}">
                <a16:creationId xmlns:a16="http://schemas.microsoft.com/office/drawing/2014/main" id="{FFB73F44-74DB-4C83-8946-56D6546D46A6}"/>
              </a:ext>
            </a:extLst>
          </p:cNvPr>
          <p:cNvSpPr>
            <a:spLocks noGrp="1"/>
          </p:cNvSpPr>
          <p:nvPr>
            <p:ph idx="1"/>
          </p:nvPr>
        </p:nvSpPr>
        <p:spPr/>
        <p:txBody>
          <a:bodyPr>
            <a:normAutofit lnSpcReduction="10000"/>
          </a:bodyPr>
          <a:lstStyle/>
          <a:p>
            <a:pPr marL="0" indent="0">
              <a:buNone/>
            </a:pPr>
            <a:r>
              <a:rPr lang="en-US" dirty="0"/>
              <a:t>According to the results of the evaluation, Green Care can be used support internal family interaction, strengthen the family solidity and builds the agency of each family member and participation as a member of one's own family. </a:t>
            </a:r>
          </a:p>
          <a:p>
            <a:pPr marL="0" indent="0">
              <a:buNone/>
            </a:pPr>
            <a:r>
              <a:rPr lang="en-US" dirty="0"/>
              <a:t>Family specific in addition to the increase in well-being, the valuable result of the project is that that Green Care activities support families on a more general level increase in resilience. </a:t>
            </a:r>
          </a:p>
          <a:p>
            <a:pPr marL="0" indent="0">
              <a:buNone/>
            </a:pPr>
            <a:r>
              <a:rPr lang="en-US" dirty="0"/>
              <a:t>Green Care can therefore help both preventively and remedially, families to recover adversities and to build a working interaction as well family dynamics where every family member is important.</a:t>
            </a:r>
            <a:endParaRPr lang="fi-FI" dirty="0"/>
          </a:p>
        </p:txBody>
      </p:sp>
    </p:spTree>
    <p:extLst>
      <p:ext uri="{BB962C8B-B14F-4D97-AF65-F5344CB8AC3E}">
        <p14:creationId xmlns:p14="http://schemas.microsoft.com/office/powerpoint/2010/main" val="78259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A5A3BC3-C66F-4CC7-B61A-EF9ADA0BCAAF}"/>
              </a:ext>
            </a:extLst>
          </p:cNvPr>
          <p:cNvSpPr>
            <a:spLocks noGrp="1"/>
          </p:cNvSpPr>
          <p:nvPr>
            <p:ph type="title"/>
          </p:nvPr>
        </p:nvSpPr>
        <p:spPr/>
        <p:txBody>
          <a:bodyPr/>
          <a:lstStyle/>
          <a:p>
            <a:r>
              <a:rPr kumimoji="0" lang="en-US" sz="3400" b="0" i="0" u="none" strike="noStrike" kern="1200" cap="none" spc="0" normalizeH="0" baseline="0" noProof="0" dirty="0">
                <a:ln>
                  <a:noFill/>
                </a:ln>
                <a:solidFill>
                  <a:prstClr val="white"/>
                </a:solidFill>
                <a:effectLst/>
                <a:uLnTx/>
                <a:uFillTx/>
                <a:latin typeface="Arial" panose="020B0604020202020204"/>
                <a:ea typeface="+mj-ea"/>
                <a:cs typeface="+mj-cs"/>
              </a:rPr>
              <a:t>About the Nature Care for Families in </a:t>
            </a:r>
            <a:r>
              <a:rPr kumimoji="0" lang="en-US" sz="3400" b="0" i="0" u="none" strike="noStrike" kern="1200" cap="none" spc="0" normalizeH="0" baseline="0" noProof="0" dirty="0" err="1">
                <a:ln>
                  <a:noFill/>
                </a:ln>
                <a:solidFill>
                  <a:prstClr val="white"/>
                </a:solidFill>
                <a:effectLst/>
                <a:uLnTx/>
                <a:uFillTx/>
                <a:latin typeface="Arial" panose="020B0604020202020204"/>
                <a:ea typeface="+mj-ea"/>
                <a:cs typeface="+mj-cs"/>
              </a:rPr>
              <a:t>Pirkanmaa</a:t>
            </a:r>
            <a:r>
              <a:rPr kumimoji="0" lang="en-US" sz="3400" b="0" i="0" u="none" strike="noStrike" kern="1200" cap="none" spc="0" normalizeH="0" baseline="0" noProof="0" dirty="0">
                <a:ln>
                  <a:noFill/>
                </a:ln>
                <a:solidFill>
                  <a:prstClr val="white"/>
                </a:solidFill>
                <a:effectLst/>
                <a:uLnTx/>
                <a:uFillTx/>
                <a:latin typeface="Arial" panose="020B0604020202020204"/>
                <a:ea typeface="+mj-ea"/>
                <a:cs typeface="+mj-cs"/>
              </a:rPr>
              <a:t> project</a:t>
            </a:r>
            <a:endParaRPr lang="fi-FI" dirty="0"/>
          </a:p>
        </p:txBody>
      </p:sp>
      <p:sp>
        <p:nvSpPr>
          <p:cNvPr id="3" name="Sisällön paikkamerkki 2">
            <a:extLst>
              <a:ext uri="{FF2B5EF4-FFF2-40B4-BE49-F238E27FC236}">
                <a16:creationId xmlns:a16="http://schemas.microsoft.com/office/drawing/2014/main" id="{84514126-5EF0-400F-A94B-1E548E4829D8}"/>
              </a:ext>
            </a:extLst>
          </p:cNvPr>
          <p:cNvSpPr>
            <a:spLocks noGrp="1"/>
          </p:cNvSpPr>
          <p:nvPr>
            <p:ph idx="1"/>
          </p:nvPr>
        </p:nvSpPr>
        <p:spPr/>
        <p:txBody>
          <a:bodyPr/>
          <a:lstStyle/>
          <a:p>
            <a:r>
              <a:rPr lang="en-US" dirty="0"/>
              <a:t>The Nature care for families in </a:t>
            </a:r>
            <a:r>
              <a:rPr lang="en-US" dirty="0" err="1"/>
              <a:t>Pirkanmaa</a:t>
            </a:r>
            <a:r>
              <a:rPr lang="en-US" dirty="0"/>
              <a:t> project was made possible by the Alli </a:t>
            </a:r>
            <a:r>
              <a:rPr lang="en-US" dirty="0" err="1"/>
              <a:t>Paasikiven</a:t>
            </a:r>
            <a:r>
              <a:rPr lang="en-US" dirty="0"/>
              <a:t> Foundation. The project's operating period was 2022. The operation was targeted at families selected through the municipalities of </a:t>
            </a:r>
            <a:r>
              <a:rPr lang="en-US" dirty="0" err="1"/>
              <a:t>Pirkanmaa</a:t>
            </a:r>
            <a:r>
              <a:rPr lang="en-US" dirty="0"/>
              <a:t>.</a:t>
            </a:r>
            <a:endParaRPr lang="fi-FI" dirty="0"/>
          </a:p>
        </p:txBody>
      </p:sp>
    </p:spTree>
    <p:extLst>
      <p:ext uri="{BB962C8B-B14F-4D97-AF65-F5344CB8AC3E}">
        <p14:creationId xmlns:p14="http://schemas.microsoft.com/office/powerpoint/2010/main" val="3002628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01C68B-E1AE-4771-B1E6-7546EAB749A4}"/>
              </a:ext>
            </a:extLst>
          </p:cNvPr>
          <p:cNvSpPr>
            <a:spLocks noGrp="1"/>
          </p:cNvSpPr>
          <p:nvPr>
            <p:ph type="title"/>
          </p:nvPr>
        </p:nvSpPr>
        <p:spPr/>
        <p:txBody>
          <a:bodyPr/>
          <a:lstStyle/>
          <a:p>
            <a:r>
              <a:rPr kumimoji="0" lang="en-US" sz="3400" b="0" i="0" u="none" strike="noStrike" kern="1200" cap="none" spc="0" normalizeH="0" baseline="0" noProof="0" dirty="0">
                <a:ln>
                  <a:noFill/>
                </a:ln>
                <a:solidFill>
                  <a:prstClr val="white"/>
                </a:solidFill>
                <a:effectLst/>
                <a:uLnTx/>
                <a:uFillTx/>
                <a:latin typeface="Arial" panose="020B0604020202020204"/>
                <a:ea typeface="+mj-ea"/>
                <a:cs typeface="+mj-cs"/>
              </a:rPr>
              <a:t>About the Nature Care for Families in </a:t>
            </a:r>
            <a:r>
              <a:rPr kumimoji="0" lang="en-US" sz="3400" b="0" i="0" u="none" strike="noStrike" kern="1200" cap="none" spc="0" normalizeH="0" baseline="0" noProof="0" dirty="0" err="1">
                <a:ln>
                  <a:noFill/>
                </a:ln>
                <a:solidFill>
                  <a:prstClr val="white"/>
                </a:solidFill>
                <a:effectLst/>
                <a:uLnTx/>
                <a:uFillTx/>
                <a:latin typeface="Arial" panose="020B0604020202020204"/>
                <a:ea typeface="+mj-ea"/>
                <a:cs typeface="+mj-cs"/>
              </a:rPr>
              <a:t>Pirkanmaa</a:t>
            </a:r>
            <a:r>
              <a:rPr kumimoji="0" lang="en-US" sz="3400" b="0" i="0" u="none" strike="noStrike" kern="1200" cap="none" spc="0" normalizeH="0" baseline="0" noProof="0" dirty="0">
                <a:ln>
                  <a:noFill/>
                </a:ln>
                <a:solidFill>
                  <a:prstClr val="white"/>
                </a:solidFill>
                <a:effectLst/>
                <a:uLnTx/>
                <a:uFillTx/>
                <a:latin typeface="Arial" panose="020B0604020202020204"/>
                <a:ea typeface="+mj-ea"/>
                <a:cs typeface="+mj-cs"/>
              </a:rPr>
              <a:t> project</a:t>
            </a:r>
            <a:endParaRPr lang="fi-FI" dirty="0"/>
          </a:p>
        </p:txBody>
      </p:sp>
      <p:sp>
        <p:nvSpPr>
          <p:cNvPr id="3" name="Sisällön paikkamerkki 2">
            <a:extLst>
              <a:ext uri="{FF2B5EF4-FFF2-40B4-BE49-F238E27FC236}">
                <a16:creationId xmlns:a16="http://schemas.microsoft.com/office/drawing/2014/main" id="{C8BB3256-74B1-4E22-B3BB-032E63029B37}"/>
              </a:ext>
            </a:extLst>
          </p:cNvPr>
          <p:cNvSpPr>
            <a:spLocks noGrp="1"/>
          </p:cNvSpPr>
          <p:nvPr>
            <p:ph idx="1"/>
          </p:nvPr>
        </p:nvSpPr>
        <p:spPr/>
        <p:txBody>
          <a:bodyPr/>
          <a:lstStyle/>
          <a:p>
            <a:r>
              <a:rPr lang="en-US" dirty="0"/>
              <a:t>The project made it possible to experiment with a nature-based support process for ten families. The aim of the </a:t>
            </a:r>
            <a:r>
              <a:rPr kumimoji="0" lang="en-US" sz="2000" b="0" i="0" u="none" strike="noStrike" kern="1200" cap="none" spc="0" normalizeH="0" baseline="0" noProof="0" dirty="0">
                <a:ln>
                  <a:noFill/>
                </a:ln>
                <a:solidFill>
                  <a:prstClr val="white"/>
                </a:solidFill>
                <a:effectLst/>
                <a:uLnTx/>
                <a:uFillTx/>
                <a:latin typeface="Arial" panose="020B0604020202020204"/>
                <a:ea typeface="+mj-ea"/>
                <a:cs typeface="+mj-cs"/>
              </a:rPr>
              <a:t>Nature Care for Families in </a:t>
            </a:r>
            <a:r>
              <a:rPr kumimoji="0" lang="en-US" sz="2000" b="0" i="0" u="none" strike="noStrike" kern="1200" cap="none" spc="0" normalizeH="0" baseline="0" noProof="0" dirty="0" err="1">
                <a:ln>
                  <a:noFill/>
                </a:ln>
                <a:solidFill>
                  <a:prstClr val="white"/>
                </a:solidFill>
                <a:effectLst/>
                <a:uLnTx/>
                <a:uFillTx/>
                <a:latin typeface="Arial" panose="020B0604020202020204"/>
                <a:ea typeface="+mj-ea"/>
                <a:cs typeface="+mj-cs"/>
              </a:rPr>
              <a:t>Pirkanmaa</a:t>
            </a:r>
            <a:r>
              <a:rPr kumimoji="0" lang="en-US" sz="2000" b="0" i="0" u="none" strike="noStrike" kern="1200" cap="none" spc="0" normalizeH="0" baseline="0" noProof="0" dirty="0">
                <a:ln>
                  <a:noFill/>
                </a:ln>
                <a:solidFill>
                  <a:prstClr val="white"/>
                </a:solidFill>
                <a:effectLst/>
                <a:uLnTx/>
                <a:uFillTx/>
                <a:latin typeface="Arial" panose="020B0604020202020204"/>
                <a:ea typeface="+mj-ea"/>
                <a:cs typeface="+mj-cs"/>
              </a:rPr>
              <a:t> project </a:t>
            </a:r>
            <a:r>
              <a:rPr lang="en-US" dirty="0"/>
              <a:t>support processes was to strengthen and support the interactions within families with the help of the Green Care operating model and to gather information about the effectiveness of the models. The results of the project were positive.</a:t>
            </a:r>
            <a:endParaRPr lang="fi-FI" dirty="0"/>
          </a:p>
        </p:txBody>
      </p:sp>
    </p:spTree>
    <p:extLst>
      <p:ext uri="{BB962C8B-B14F-4D97-AF65-F5344CB8AC3E}">
        <p14:creationId xmlns:p14="http://schemas.microsoft.com/office/powerpoint/2010/main" val="3315039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1AF5FBB-9FDC-4D75-9DD6-DAF01ED197A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1" name="Picture 10">
            <a:extLst>
              <a:ext uri="{FF2B5EF4-FFF2-40B4-BE49-F238E27FC236}">
                <a16:creationId xmlns:a16="http://schemas.microsoft.com/office/drawing/2014/main" id="{933BBBE6-F4CF-483E-BA74-B51421B4D9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3" name="Rectangle 12">
            <a:extLst>
              <a:ext uri="{FF2B5EF4-FFF2-40B4-BE49-F238E27FC236}">
                <a16:creationId xmlns:a16="http://schemas.microsoft.com/office/drawing/2014/main" id="{4C790028-99AE-4AE4-8269-9913E2D50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06936A2A-FE08-4EE0-A409-3EF3FA244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BAF0407B-48CB-4C05-B0D7-7A69A0D4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ADC50C3D-0DA0-4914-B5B4-D1819CC69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TextBox 20">
            <a:extLst>
              <a:ext uri="{FF2B5EF4-FFF2-40B4-BE49-F238E27FC236}">
                <a16:creationId xmlns:a16="http://schemas.microsoft.com/office/drawing/2014/main" id="{8CF9E583-1A92-4144-B4FA-81D98317FA04}"/>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3" name="Rectangle 22">
            <a:extLst>
              <a:ext uri="{FF2B5EF4-FFF2-40B4-BE49-F238E27FC236}">
                <a16:creationId xmlns:a16="http://schemas.microsoft.com/office/drawing/2014/main" id="{847489EB-355C-4170-8C70-5CDD42EFD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521CC0F3-7B68-4C9C-999A-74F8925C33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7" name="Picture 26">
            <a:extLst>
              <a:ext uri="{FF2B5EF4-FFF2-40B4-BE49-F238E27FC236}">
                <a16:creationId xmlns:a16="http://schemas.microsoft.com/office/drawing/2014/main" id="{3EB18ECF-1C11-48BB-8C2B-DC5532A906F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29" name="Rectangle 28">
            <a:extLst>
              <a:ext uri="{FF2B5EF4-FFF2-40B4-BE49-F238E27FC236}">
                <a16:creationId xmlns:a16="http://schemas.microsoft.com/office/drawing/2014/main" id="{D8887E40-5A0B-4897-80F0-0BAFAAB61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2E3B1B6-DAAA-408B-A99C-2A7EE0409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A72B882-D016-4849-AF04-88E39D13AC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E71AE81-A509-40A7-B085-FD445A556146}"/>
              </a:ext>
            </a:extLst>
          </p:cNvPr>
          <p:cNvSpPr>
            <a:spLocks noGrp="1"/>
          </p:cNvSpPr>
          <p:nvPr>
            <p:ph type="title"/>
          </p:nvPr>
        </p:nvSpPr>
        <p:spPr>
          <a:xfrm>
            <a:off x="1976398" y="5166420"/>
            <a:ext cx="8440564" cy="1045052"/>
          </a:xfrm>
        </p:spPr>
        <p:txBody>
          <a:bodyPr vert="horz" lIns="91440" tIns="45720" rIns="91440" bIns="45720" rtlCol="0" anchor="t">
            <a:normAutofit/>
          </a:bodyPr>
          <a:lstStyle/>
          <a:p>
            <a:r>
              <a:rPr kumimoji="0" lang="en-US" u="none" strike="noStrike" spc="0" normalizeH="0" baseline="0" noProof="0" dirty="0">
                <a:ln>
                  <a:noFill/>
                </a:ln>
                <a:uLnTx/>
                <a:uFillTx/>
              </a:rPr>
              <a:t>About the Nature Care for Families in </a:t>
            </a:r>
            <a:r>
              <a:rPr kumimoji="0" lang="en-US" u="none" strike="noStrike" spc="0" normalizeH="0" baseline="0" noProof="0" dirty="0" err="1">
                <a:ln>
                  <a:noFill/>
                </a:ln>
                <a:uLnTx/>
                <a:uFillTx/>
              </a:rPr>
              <a:t>Pirkanmaa</a:t>
            </a:r>
            <a:r>
              <a:rPr kumimoji="0" lang="en-US" u="none" strike="noStrike" spc="0" normalizeH="0" baseline="0" noProof="0" dirty="0">
                <a:ln>
                  <a:noFill/>
                </a:ln>
                <a:uLnTx/>
                <a:uFillTx/>
              </a:rPr>
              <a:t> project</a:t>
            </a:r>
            <a:endParaRPr lang="en-US" dirty="0"/>
          </a:p>
        </p:txBody>
      </p:sp>
      <p:sp>
        <p:nvSpPr>
          <p:cNvPr id="35" name="Rectangle 34">
            <a:extLst>
              <a:ext uri="{FF2B5EF4-FFF2-40B4-BE49-F238E27FC236}">
                <a16:creationId xmlns:a16="http://schemas.microsoft.com/office/drawing/2014/main" id="{41FF9E96-6955-4599-A2D0-1FF57939C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0531" y="647188"/>
            <a:ext cx="9091538" cy="3297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isällön paikkamerkki 3">
            <a:extLst>
              <a:ext uri="{FF2B5EF4-FFF2-40B4-BE49-F238E27FC236}">
                <a16:creationId xmlns:a16="http://schemas.microsoft.com/office/drawing/2014/main" id="{203B08E3-70F4-4C74-B033-63BC2576083A}"/>
              </a:ext>
            </a:extLst>
          </p:cNvPr>
          <p:cNvPicPr>
            <a:picLocks noGrp="1" noChangeAspect="1"/>
          </p:cNvPicPr>
          <p:nvPr>
            <p:ph idx="1"/>
          </p:nvPr>
        </p:nvPicPr>
        <p:blipFill>
          <a:blip r:embed="rId5"/>
          <a:stretch>
            <a:fillRect/>
          </a:stretch>
        </p:blipFill>
        <p:spPr>
          <a:xfrm>
            <a:off x="1960170" y="1503697"/>
            <a:ext cx="8460166" cy="1586281"/>
          </a:xfrm>
          <a:prstGeom prst="rect">
            <a:avLst/>
          </a:prstGeom>
          <a:ln>
            <a:noFill/>
          </a:ln>
        </p:spPr>
      </p:pic>
      <p:sp>
        <p:nvSpPr>
          <p:cNvPr id="37" name="Rectangle 36">
            <a:extLst>
              <a:ext uri="{FF2B5EF4-FFF2-40B4-BE49-F238E27FC236}">
                <a16:creationId xmlns:a16="http://schemas.microsoft.com/office/drawing/2014/main" id="{A15CFF31-2A56-4E24-9263-DC4342144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966" y="888935"/>
            <a:ext cx="8613076" cy="281854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F8907EB-52AA-4516-BC6A-7861CE0774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457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6CC843-3ADE-4B10-9401-443B4E046F48}"/>
              </a:ext>
            </a:extLst>
          </p:cNvPr>
          <p:cNvSpPr>
            <a:spLocks noGrp="1"/>
          </p:cNvSpPr>
          <p:nvPr>
            <p:ph type="title"/>
          </p:nvPr>
        </p:nvSpPr>
        <p:spPr/>
        <p:txBody>
          <a:bodyPr>
            <a:normAutofit fontScale="90000"/>
          </a:bodyPr>
          <a:lstStyle/>
          <a:p>
            <a:r>
              <a:rPr lang="en-US" dirty="0"/>
              <a:t>From evaluation to effectiveness: significant support for the well-being of families through Green Care activities. </a:t>
            </a:r>
            <a:br>
              <a:rPr lang="en-US" dirty="0"/>
            </a:br>
            <a:endParaRPr lang="fi-FI" dirty="0"/>
          </a:p>
        </p:txBody>
      </p:sp>
      <p:sp>
        <p:nvSpPr>
          <p:cNvPr id="3" name="Sisällön paikkamerkki 2">
            <a:extLst>
              <a:ext uri="{FF2B5EF4-FFF2-40B4-BE49-F238E27FC236}">
                <a16:creationId xmlns:a16="http://schemas.microsoft.com/office/drawing/2014/main" id="{B0EBDA2B-D697-411F-8ABB-D043FDC86E31}"/>
              </a:ext>
            </a:extLst>
          </p:cNvPr>
          <p:cNvSpPr>
            <a:spLocks noGrp="1"/>
          </p:cNvSpPr>
          <p:nvPr>
            <p:ph idx="1"/>
          </p:nvPr>
        </p:nvSpPr>
        <p:spPr/>
        <p:txBody>
          <a:bodyPr/>
          <a:lstStyle/>
          <a:p>
            <a:pPr marL="0" indent="0">
              <a:buNone/>
            </a:pPr>
            <a:r>
              <a:rPr lang="en-US" dirty="0"/>
              <a:t>The research material evaluating the family's interaction and solidity consisted of the answers to the questionnaires of the families who participated in the pilot (a total of 58 forms) and the self-assessment and diaries of the pilot implementers (a total of 10). </a:t>
            </a:r>
          </a:p>
          <a:p>
            <a:pPr marL="0" indent="0">
              <a:buNone/>
            </a:pPr>
            <a:r>
              <a:rPr lang="en-US" dirty="0"/>
              <a:t>More information about the project: www.gcfinland.fi/ </a:t>
            </a:r>
            <a:r>
              <a:rPr lang="en-US" dirty="0" err="1"/>
              <a:t>luontohoivaa-perheillePirkanmaalla</a:t>
            </a:r>
            <a:r>
              <a:rPr lang="en-US" dirty="0"/>
              <a:t>/</a:t>
            </a:r>
            <a:endParaRPr lang="fi-FI" dirty="0"/>
          </a:p>
        </p:txBody>
      </p:sp>
    </p:spTree>
    <p:extLst>
      <p:ext uri="{BB962C8B-B14F-4D97-AF65-F5344CB8AC3E}">
        <p14:creationId xmlns:p14="http://schemas.microsoft.com/office/powerpoint/2010/main" val="1497344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E7C6B4-C0C9-461E-B509-7A4176E0882C}"/>
              </a:ext>
            </a:extLst>
          </p:cNvPr>
          <p:cNvSpPr>
            <a:spLocks noGrp="1"/>
          </p:cNvSpPr>
          <p:nvPr>
            <p:ph type="title"/>
          </p:nvPr>
        </p:nvSpPr>
        <p:spPr/>
        <p:txBody>
          <a:bodyPr/>
          <a:lstStyle/>
          <a:p>
            <a:r>
              <a:rPr lang="en-US" dirty="0"/>
              <a:t>The project is nature-oriented as supervisors</a:t>
            </a:r>
            <a:endParaRPr lang="fi-FI" dirty="0"/>
          </a:p>
        </p:txBody>
      </p:sp>
      <p:sp>
        <p:nvSpPr>
          <p:cNvPr id="3" name="Sisällön paikkamerkki 2">
            <a:extLst>
              <a:ext uri="{FF2B5EF4-FFF2-40B4-BE49-F238E27FC236}">
                <a16:creationId xmlns:a16="http://schemas.microsoft.com/office/drawing/2014/main" id="{ACF5D2A7-D0D3-413A-996A-A04FEE8054C7}"/>
              </a:ext>
            </a:extLst>
          </p:cNvPr>
          <p:cNvSpPr>
            <a:spLocks noGrp="1"/>
          </p:cNvSpPr>
          <p:nvPr>
            <p:ph idx="1"/>
          </p:nvPr>
        </p:nvSpPr>
        <p:spPr>
          <a:xfrm>
            <a:off x="2773599" y="2495550"/>
            <a:ext cx="7796540" cy="3554394"/>
          </a:xfrm>
        </p:spPr>
        <p:txBody>
          <a:bodyPr>
            <a:normAutofit fontScale="85000" lnSpcReduction="20000"/>
          </a:bodyPr>
          <a:lstStyle/>
          <a:p>
            <a:pPr marL="0" indent="0">
              <a:buNone/>
            </a:pPr>
            <a:endParaRPr lang="en-US" dirty="0"/>
          </a:p>
          <a:p>
            <a:pPr marL="0" indent="0">
              <a:buNone/>
            </a:pPr>
            <a:r>
              <a:rPr lang="en-US" sz="2400" dirty="0"/>
              <a:t>The project is nature-oriented as supervisors of support processes functioning social and health professionals. </a:t>
            </a:r>
          </a:p>
          <a:p>
            <a:pPr marL="0" indent="0">
              <a:buNone/>
            </a:pPr>
            <a:r>
              <a:rPr lang="en-US" sz="2400" dirty="0"/>
              <a:t>Support process supervisors had also know-how about the target Green Care – methods utilization of children, with young people and families.</a:t>
            </a:r>
          </a:p>
          <a:p>
            <a:pPr marL="0" indent="0">
              <a:buNone/>
            </a:pPr>
            <a:r>
              <a:rPr lang="en-US" sz="2400" dirty="0"/>
              <a:t>The family could choose from the themes of the Nature Care Support process: </a:t>
            </a:r>
            <a:r>
              <a:rPr lang="en-US" sz="2400" b="1" dirty="0"/>
              <a:t>animal assistance, farm assistance, garden assistance and nature-oriented methods.</a:t>
            </a:r>
          </a:p>
          <a:p>
            <a:pPr marL="0" indent="0">
              <a:buNone/>
            </a:pPr>
            <a:endParaRPr lang="en-US" b="1" dirty="0"/>
          </a:p>
          <a:p>
            <a:pPr marL="0" indent="0">
              <a:buNone/>
            </a:pPr>
            <a:endParaRPr lang="en-US" dirty="0"/>
          </a:p>
          <a:p>
            <a:pPr marL="0" indent="0">
              <a:buNone/>
            </a:pPr>
            <a:endParaRPr lang="fi-FI" dirty="0"/>
          </a:p>
        </p:txBody>
      </p:sp>
    </p:spTree>
    <p:extLst>
      <p:ext uri="{BB962C8B-B14F-4D97-AF65-F5344CB8AC3E}">
        <p14:creationId xmlns:p14="http://schemas.microsoft.com/office/powerpoint/2010/main" val="1828329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0E12EE3-5244-4AE0-AED2-3859392BD5CA}"/>
              </a:ext>
            </a:extLst>
          </p:cNvPr>
          <p:cNvSpPr>
            <a:spLocks noGrp="1"/>
          </p:cNvSpPr>
          <p:nvPr>
            <p:ph type="title"/>
          </p:nvPr>
        </p:nvSpPr>
        <p:spPr/>
        <p:txBody>
          <a:bodyPr>
            <a:normAutofit/>
          </a:bodyPr>
          <a:lstStyle/>
          <a:p>
            <a:r>
              <a:rPr lang="en-US" dirty="0"/>
              <a:t>Evaluating the project</a:t>
            </a:r>
            <a:endParaRPr lang="fi-FI" dirty="0"/>
          </a:p>
        </p:txBody>
      </p:sp>
      <p:sp>
        <p:nvSpPr>
          <p:cNvPr id="3" name="Sisällön paikkamerkki 2">
            <a:extLst>
              <a:ext uri="{FF2B5EF4-FFF2-40B4-BE49-F238E27FC236}">
                <a16:creationId xmlns:a16="http://schemas.microsoft.com/office/drawing/2014/main" id="{C6BF0EE0-A0A6-4EF7-A636-0AD7B4B9857B}"/>
              </a:ext>
            </a:extLst>
          </p:cNvPr>
          <p:cNvSpPr>
            <a:spLocks noGrp="1"/>
          </p:cNvSpPr>
          <p:nvPr>
            <p:ph idx="1"/>
          </p:nvPr>
        </p:nvSpPr>
        <p:spPr/>
        <p:txBody>
          <a:bodyPr/>
          <a:lstStyle/>
          <a:p>
            <a:r>
              <a:rPr lang="en-US" dirty="0"/>
              <a:t>The family's situation, goals, support needs and the changes that occurred in them were evaluated at the beginning and end of the activity with a structured questionnaire. The children also had their own pictorial questionnaire. In addition, the family gave anonymous feedback on the functionality of the support process. The families' responses were analyzed without identifying information.</a:t>
            </a:r>
            <a:endParaRPr lang="fi-FI" dirty="0"/>
          </a:p>
        </p:txBody>
      </p:sp>
    </p:spTree>
    <p:extLst>
      <p:ext uri="{BB962C8B-B14F-4D97-AF65-F5344CB8AC3E}">
        <p14:creationId xmlns:p14="http://schemas.microsoft.com/office/powerpoint/2010/main" val="2893079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6BEEAF-61C3-4067-9786-B476BA127B90}"/>
              </a:ext>
            </a:extLst>
          </p:cNvPr>
          <p:cNvSpPr>
            <a:spLocks noGrp="1"/>
          </p:cNvSpPr>
          <p:nvPr>
            <p:ph type="title"/>
          </p:nvPr>
        </p:nvSpPr>
        <p:spPr/>
        <p:txBody>
          <a:bodyPr/>
          <a:lstStyle/>
          <a:p>
            <a:r>
              <a:rPr lang="en-US" sz="2000" dirty="0">
                <a:solidFill>
                  <a:prstClr val="white"/>
                </a:solidFill>
                <a:latin typeface="Arial" panose="020B0604020202020204"/>
                <a:ea typeface="+mn-ea"/>
                <a:cs typeface="+mn-cs"/>
              </a:rPr>
              <a:t>E</a:t>
            </a:r>
            <a:r>
              <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rPr>
              <a:t>valuation process is opened the positive aspects of the operation in an important way effects in supporting the well-being of families</a:t>
            </a:r>
            <a:endParaRPr lang="fi-FI" dirty="0"/>
          </a:p>
        </p:txBody>
      </p:sp>
      <p:sp>
        <p:nvSpPr>
          <p:cNvPr id="3" name="Sisällön paikkamerkki 2">
            <a:extLst>
              <a:ext uri="{FF2B5EF4-FFF2-40B4-BE49-F238E27FC236}">
                <a16:creationId xmlns:a16="http://schemas.microsoft.com/office/drawing/2014/main" id="{2CE259C4-D2E9-482F-B3DD-4A110C36F2BD}"/>
              </a:ext>
            </a:extLst>
          </p:cNvPr>
          <p:cNvSpPr>
            <a:spLocks noGrp="1"/>
          </p:cNvSpPr>
          <p:nvPr>
            <p:ph idx="1"/>
          </p:nvPr>
        </p:nvSpPr>
        <p:spPr/>
        <p:txBody>
          <a:bodyPr>
            <a:normAutofit/>
          </a:bodyPr>
          <a:lstStyle/>
          <a:p>
            <a:pPr marL="0" indent="0">
              <a:buNone/>
            </a:pPr>
            <a:r>
              <a:rPr lang="en-US" dirty="0"/>
              <a:t>Nature care for families in </a:t>
            </a:r>
            <a:r>
              <a:rPr lang="en-US" dirty="0" err="1"/>
              <a:t>Pirkanmaa</a:t>
            </a:r>
            <a:r>
              <a:rPr lang="en-US" dirty="0"/>
              <a:t> - in the project the implemented Green Care evaluation process is opened the positive aspects of the operation in an important way effects in supporting the well-being of families.</a:t>
            </a:r>
          </a:p>
          <a:p>
            <a:pPr marL="0" indent="0">
              <a:buNone/>
            </a:pPr>
            <a:r>
              <a:rPr lang="en-US" dirty="0"/>
              <a:t>A systematic included in the pilot activity the evaluation process has made the operation possible family-specific effects and wider families to make the impact that supports well-being visible doing. </a:t>
            </a:r>
          </a:p>
          <a:p>
            <a:pPr marL="0" indent="0">
              <a:buNone/>
            </a:pPr>
            <a:r>
              <a:rPr lang="en-US" dirty="0"/>
              <a:t>Obtained from the pilot operation well-being effects can be called with good reason significant on a societal level.</a:t>
            </a:r>
            <a:endParaRPr lang="fi-FI" dirty="0"/>
          </a:p>
        </p:txBody>
      </p:sp>
    </p:spTree>
    <p:extLst>
      <p:ext uri="{BB962C8B-B14F-4D97-AF65-F5344CB8AC3E}">
        <p14:creationId xmlns:p14="http://schemas.microsoft.com/office/powerpoint/2010/main" val="32905121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7EE1B1-DF83-4A6A-8A2C-41D436CC27F7}"/>
              </a:ext>
            </a:extLst>
          </p:cNvPr>
          <p:cNvSpPr>
            <a:spLocks noGrp="1"/>
          </p:cNvSpPr>
          <p:nvPr>
            <p:ph type="title"/>
          </p:nvPr>
        </p:nvSpPr>
        <p:spPr/>
        <p:txBody>
          <a:bodyPr/>
          <a:lstStyle/>
          <a:p>
            <a:r>
              <a:rPr lang="en-US" dirty="0"/>
              <a:t> The results of the evaluation</a:t>
            </a:r>
            <a:endParaRPr lang="fi-FI" dirty="0"/>
          </a:p>
        </p:txBody>
      </p:sp>
      <p:sp>
        <p:nvSpPr>
          <p:cNvPr id="3" name="Sisällön paikkamerkki 2">
            <a:extLst>
              <a:ext uri="{FF2B5EF4-FFF2-40B4-BE49-F238E27FC236}">
                <a16:creationId xmlns:a16="http://schemas.microsoft.com/office/drawing/2014/main" id="{083EDCCC-734A-40C0-A3E5-017942626936}"/>
              </a:ext>
            </a:extLst>
          </p:cNvPr>
          <p:cNvSpPr>
            <a:spLocks noGrp="1"/>
          </p:cNvSpPr>
          <p:nvPr>
            <p:ph idx="1"/>
          </p:nvPr>
        </p:nvSpPr>
        <p:spPr/>
        <p:txBody>
          <a:bodyPr>
            <a:normAutofit fontScale="92500" lnSpcReduction="10000"/>
          </a:bodyPr>
          <a:lstStyle/>
          <a:p>
            <a:r>
              <a:rPr lang="en-US" dirty="0"/>
              <a:t>According to the results of the evaluation, Green Care activities can support the interaction within the family, strengthen the family's solidity and build the agency and involvement of each family member as a member of their own family. </a:t>
            </a:r>
          </a:p>
          <a:p>
            <a:r>
              <a:rPr lang="en-US" dirty="0"/>
              <a:t>In addition to the increase in family-specific well-being, a valuable result of the project is that Green Care activities support the growth of families' resilience on a more general level.</a:t>
            </a:r>
          </a:p>
          <a:p>
            <a:r>
              <a:rPr lang="en-US" dirty="0"/>
              <a:t> Green Care can therefore be used both preventively and remedially to help families to recover from adversity and to build functional interaction and family dynamics where every family member is important.</a:t>
            </a:r>
            <a:endParaRPr lang="fi-FI" dirty="0"/>
          </a:p>
        </p:txBody>
      </p:sp>
    </p:spTree>
    <p:extLst>
      <p:ext uri="{BB962C8B-B14F-4D97-AF65-F5344CB8AC3E}">
        <p14:creationId xmlns:p14="http://schemas.microsoft.com/office/powerpoint/2010/main" val="31896624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F63F2EB-50B0-4A03-89C0-3D2F38D9C75E}"/>
              </a:ext>
            </a:extLst>
          </p:cNvPr>
          <p:cNvSpPr>
            <a:spLocks noGrp="1"/>
          </p:cNvSpPr>
          <p:nvPr>
            <p:ph type="title"/>
          </p:nvPr>
        </p:nvSpPr>
        <p:spPr/>
        <p:txBody>
          <a:bodyPr/>
          <a:lstStyle/>
          <a:p>
            <a:r>
              <a:rPr lang="en-US" dirty="0"/>
              <a:t>The results of the effects of the operation</a:t>
            </a:r>
            <a:endParaRPr lang="fi-FI" dirty="0"/>
          </a:p>
        </p:txBody>
      </p:sp>
      <p:sp>
        <p:nvSpPr>
          <p:cNvPr id="3" name="Sisällön paikkamerkki 2">
            <a:extLst>
              <a:ext uri="{FF2B5EF4-FFF2-40B4-BE49-F238E27FC236}">
                <a16:creationId xmlns:a16="http://schemas.microsoft.com/office/drawing/2014/main" id="{193FA877-761A-4A7A-A21E-D3A05F3C943E}"/>
              </a:ext>
            </a:extLst>
          </p:cNvPr>
          <p:cNvSpPr>
            <a:spLocks noGrp="1"/>
          </p:cNvSpPr>
          <p:nvPr>
            <p:ph idx="1"/>
          </p:nvPr>
        </p:nvSpPr>
        <p:spPr/>
        <p:txBody>
          <a:bodyPr/>
          <a:lstStyle/>
          <a:p>
            <a:r>
              <a:rPr lang="en-US" dirty="0"/>
              <a:t>The promising results of the effects of the operation did not come as a surprise to those implementing the pilot. The most important importance of the evaluation process is probably in showing the effectiveness of Green Care activities supporting the well-being of families and making them visible to a wider awareness.</a:t>
            </a:r>
            <a:endParaRPr lang="fi-FI" dirty="0"/>
          </a:p>
        </p:txBody>
      </p:sp>
    </p:spTree>
    <p:extLst>
      <p:ext uri="{BB962C8B-B14F-4D97-AF65-F5344CB8AC3E}">
        <p14:creationId xmlns:p14="http://schemas.microsoft.com/office/powerpoint/2010/main" val="2697317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25705E-BBB4-40FB-90F3-4855BCCE4AB1}"/>
              </a:ext>
            </a:extLst>
          </p:cNvPr>
          <p:cNvSpPr>
            <a:spLocks noGrp="1"/>
          </p:cNvSpPr>
          <p:nvPr>
            <p:ph type="title"/>
          </p:nvPr>
        </p:nvSpPr>
        <p:spPr/>
        <p:txBody>
          <a:bodyPr/>
          <a:lstStyle/>
          <a:p>
            <a:r>
              <a:rPr lang="en-US" sz="2000" dirty="0">
                <a:solidFill>
                  <a:prstClr val="white"/>
                </a:solidFill>
                <a:latin typeface="Arial" panose="020B0604020202020204"/>
                <a:ea typeface="+mn-ea"/>
                <a:cs typeface="+mn-cs"/>
              </a:rPr>
              <a:t>P</a:t>
            </a:r>
            <a:r>
              <a:rPr kumimoji="0" lang="en-US" sz="2000" b="0" i="0" u="none" strike="noStrike" kern="1200" cap="none" spc="0" normalizeH="0" baseline="0" noProof="0" dirty="0" err="1">
                <a:ln>
                  <a:noFill/>
                </a:ln>
                <a:solidFill>
                  <a:prstClr val="white"/>
                </a:solidFill>
                <a:effectLst/>
                <a:uLnTx/>
                <a:uFillTx/>
                <a:latin typeface="Arial" panose="020B0604020202020204"/>
                <a:ea typeface="+mn-ea"/>
                <a:cs typeface="+mn-cs"/>
              </a:rPr>
              <a:t>roject</a:t>
            </a:r>
            <a:r>
              <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rPr>
              <a:t> pilots the Nature care support process for families with economic and psychosocial stress factors in cooperation with the Green Care </a:t>
            </a:r>
            <a:r>
              <a:rPr kumimoji="0" lang="en-US" sz="2000" b="0" i="0" u="none" strike="noStrike" kern="1200" cap="none" spc="0" normalizeH="0" baseline="0" noProof="0" dirty="0" err="1">
                <a:ln>
                  <a:noFill/>
                </a:ln>
                <a:solidFill>
                  <a:prstClr val="white"/>
                </a:solidFill>
                <a:effectLst/>
                <a:uLnTx/>
                <a:uFillTx/>
                <a:latin typeface="Arial" panose="020B0604020202020204"/>
                <a:ea typeface="+mn-ea"/>
                <a:cs typeface="+mn-cs"/>
              </a:rPr>
              <a:t>Pirkanmaa</a:t>
            </a:r>
            <a:r>
              <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rPr>
              <a:t> regional division and municipalities</a:t>
            </a:r>
            <a:endParaRPr lang="fi-FI" dirty="0"/>
          </a:p>
        </p:txBody>
      </p:sp>
      <p:sp>
        <p:nvSpPr>
          <p:cNvPr id="3" name="Sisällön paikkamerkki 2">
            <a:extLst>
              <a:ext uri="{FF2B5EF4-FFF2-40B4-BE49-F238E27FC236}">
                <a16:creationId xmlns:a16="http://schemas.microsoft.com/office/drawing/2014/main" id="{4B42ED54-ABA5-4F2E-A5DD-7BB611443DF4}"/>
              </a:ext>
            </a:extLst>
          </p:cNvPr>
          <p:cNvSpPr>
            <a:spLocks noGrp="1"/>
          </p:cNvSpPr>
          <p:nvPr>
            <p:ph idx="1"/>
          </p:nvPr>
        </p:nvSpPr>
        <p:spPr/>
        <p:txBody>
          <a:bodyPr/>
          <a:lstStyle/>
          <a:p>
            <a:r>
              <a:rPr lang="en-US" dirty="0"/>
              <a:t>Nature care for families in </a:t>
            </a:r>
            <a:r>
              <a:rPr lang="en-US" dirty="0" err="1"/>
              <a:t>Pirkanmaa</a:t>
            </a:r>
            <a:r>
              <a:rPr lang="en-US" dirty="0"/>
              <a:t> - </a:t>
            </a:r>
            <a:r>
              <a:rPr lang="en-US" b="1" dirty="0"/>
              <a:t>support processes for challenging life situations with the help of animals, farms, nature and gardens </a:t>
            </a:r>
            <a:r>
              <a:rPr lang="en-US" dirty="0"/>
              <a:t>- project pilots the Nature care support process for families with economic and psychosocial stress factors in cooperation with the Green Care </a:t>
            </a:r>
            <a:r>
              <a:rPr lang="en-US" dirty="0" err="1"/>
              <a:t>Pirkanmaa</a:t>
            </a:r>
            <a:r>
              <a:rPr lang="en-US" dirty="0"/>
              <a:t> regional division and municipalities. The project is aimed at families from </a:t>
            </a:r>
            <a:r>
              <a:rPr lang="en-US" dirty="0" err="1"/>
              <a:t>Pirkanmaa</a:t>
            </a:r>
            <a:r>
              <a:rPr lang="en-US" dirty="0"/>
              <a:t> whose life situation is burdened by e.g. mental health problems, the problems of adolescent schooling or the challenges of the neuro spectrum</a:t>
            </a:r>
            <a:endParaRPr lang="fi-FI" dirty="0"/>
          </a:p>
        </p:txBody>
      </p:sp>
    </p:spTree>
    <p:extLst>
      <p:ext uri="{BB962C8B-B14F-4D97-AF65-F5344CB8AC3E}">
        <p14:creationId xmlns:p14="http://schemas.microsoft.com/office/powerpoint/2010/main" val="599614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59BDC90-1024-4C2C-A408-CF04921C9BCC}"/>
              </a:ext>
            </a:extLst>
          </p:cNvPr>
          <p:cNvSpPr>
            <a:spLocks noGrp="1"/>
          </p:cNvSpPr>
          <p:nvPr>
            <p:ph type="title"/>
          </p:nvPr>
        </p:nvSpPr>
        <p:spPr/>
        <p:txBody>
          <a:bodyPr>
            <a:normAutofit/>
          </a:bodyPr>
          <a:lstStyle/>
          <a:p>
            <a:br>
              <a:rPr lang="fi-FI" dirty="0"/>
            </a:br>
            <a:endParaRPr lang="fi-FI" dirty="0"/>
          </a:p>
        </p:txBody>
      </p:sp>
      <p:sp>
        <p:nvSpPr>
          <p:cNvPr id="3" name="Sisällön paikkamerkki 2">
            <a:extLst>
              <a:ext uri="{FF2B5EF4-FFF2-40B4-BE49-F238E27FC236}">
                <a16:creationId xmlns:a16="http://schemas.microsoft.com/office/drawing/2014/main" id="{FF78136F-7C24-436C-A9E7-593678A42F86}"/>
              </a:ext>
            </a:extLst>
          </p:cNvPr>
          <p:cNvSpPr>
            <a:spLocks noGrp="1"/>
          </p:cNvSpPr>
          <p:nvPr>
            <p:ph idx="1"/>
          </p:nvPr>
        </p:nvSpPr>
        <p:spPr>
          <a:xfrm>
            <a:off x="2773599" y="1343025"/>
            <a:ext cx="7796540" cy="4706919"/>
          </a:xfrm>
        </p:spPr>
        <p:txBody>
          <a:bodyPr>
            <a:normAutofit fontScale="92500" lnSpcReduction="20000"/>
          </a:bodyPr>
          <a:lstStyle/>
          <a:p>
            <a:pPr marL="0" indent="0">
              <a:buNone/>
            </a:pPr>
            <a:r>
              <a:rPr lang="fi-FI" dirty="0">
                <a:hlinkClick r:id="rId2"/>
              </a:rPr>
              <a:t>Raportti Luontohoivaa perheille Pirkanmaalla hankkeen tuotoksista 2022 (gcfinland.fi)</a:t>
            </a:r>
            <a:endParaRPr lang="fi-FI" dirty="0"/>
          </a:p>
          <a:p>
            <a:pPr marL="0" indent="0">
              <a:buNone/>
            </a:pPr>
            <a:r>
              <a:rPr lang="en-US" dirty="0"/>
              <a:t>According to the results of the evaluation, Green Care activities can support the </a:t>
            </a:r>
            <a:r>
              <a:rPr lang="en-US" b="1" dirty="0"/>
              <a:t>interaction within the family, strengthen the family's solidity and build the agency and involvement of each family member as a member of their own family</a:t>
            </a:r>
            <a:r>
              <a:rPr lang="en-US" dirty="0"/>
              <a:t>. </a:t>
            </a:r>
          </a:p>
          <a:p>
            <a:pPr marL="0" indent="0">
              <a:buNone/>
            </a:pPr>
            <a:r>
              <a:rPr lang="en-US" dirty="0"/>
              <a:t>In addition to the increase in family-specific well-being, a valuable result of the project is that Green Care activities support the growth of families' resilience on a more general level. </a:t>
            </a:r>
          </a:p>
          <a:p>
            <a:pPr marL="0" indent="0">
              <a:buNone/>
            </a:pPr>
            <a:r>
              <a:rPr lang="en-US" dirty="0"/>
              <a:t>Green Care can therefore be used both preventively and remedially to help families to recover from adversity and to build functional interaction and family dynamics in which every family member is important.</a:t>
            </a:r>
          </a:p>
          <a:p>
            <a:pPr marL="0" indent="0">
              <a:buNone/>
            </a:pPr>
            <a:endParaRPr lang="fi-FI" dirty="0"/>
          </a:p>
          <a:p>
            <a:pPr marL="0" indent="0">
              <a:buNone/>
            </a:pPr>
            <a:endParaRPr lang="fi-FI" dirty="0"/>
          </a:p>
          <a:p>
            <a:pPr marL="0" indent="0">
              <a:buNone/>
            </a:pPr>
            <a:endParaRPr lang="fi-FI" dirty="0"/>
          </a:p>
          <a:p>
            <a:pPr marL="0" indent="0">
              <a:buNone/>
            </a:pPr>
            <a:endParaRPr lang="fi-FI" dirty="0"/>
          </a:p>
          <a:p>
            <a:endParaRPr lang="fi-FI" dirty="0"/>
          </a:p>
        </p:txBody>
      </p:sp>
      <p:pic>
        <p:nvPicPr>
          <p:cNvPr id="5" name="Kuva 4">
            <a:extLst>
              <a:ext uri="{FF2B5EF4-FFF2-40B4-BE49-F238E27FC236}">
                <a16:creationId xmlns:a16="http://schemas.microsoft.com/office/drawing/2014/main" id="{2896BF83-EF8D-4426-8132-122135DE351B}"/>
              </a:ext>
            </a:extLst>
          </p:cNvPr>
          <p:cNvPicPr>
            <a:picLocks noChangeAspect="1"/>
          </p:cNvPicPr>
          <p:nvPr/>
        </p:nvPicPr>
        <p:blipFill>
          <a:blip r:embed="rId3"/>
          <a:stretch>
            <a:fillRect/>
          </a:stretch>
        </p:blipFill>
        <p:spPr>
          <a:xfrm>
            <a:off x="1913781" y="5359064"/>
            <a:ext cx="8364437" cy="1381759"/>
          </a:xfrm>
          <a:prstGeom prst="rect">
            <a:avLst/>
          </a:prstGeom>
        </p:spPr>
      </p:pic>
    </p:spTree>
    <p:extLst>
      <p:ext uri="{BB962C8B-B14F-4D97-AF65-F5344CB8AC3E}">
        <p14:creationId xmlns:p14="http://schemas.microsoft.com/office/powerpoint/2010/main" val="2008165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18A03C-124F-4EF6-B708-2B5B49C598E7}"/>
              </a:ext>
            </a:extLst>
          </p:cNvPr>
          <p:cNvSpPr>
            <a:spLocks noGrp="1"/>
          </p:cNvSpPr>
          <p:nvPr>
            <p:ph type="title"/>
          </p:nvPr>
        </p:nvSpPr>
        <p:spPr/>
        <p:txBody>
          <a:bodyPr>
            <a:normAutofit/>
          </a:bodyPr>
          <a:lstStyle/>
          <a:p>
            <a:r>
              <a:rPr kumimoji="0" lang="en-US" sz="4400" b="0" i="0" u="none" strike="noStrike" kern="1200" cap="none" spc="0" normalizeH="0" baseline="0" noProof="0" dirty="0">
                <a:ln>
                  <a:noFill/>
                </a:ln>
                <a:solidFill>
                  <a:prstClr val="white"/>
                </a:solidFill>
                <a:effectLst/>
                <a:uLnTx/>
                <a:uFillTx/>
                <a:latin typeface="Arial" panose="020B0604020202020204"/>
                <a:ea typeface="+mn-ea"/>
                <a:cs typeface="+mn-cs"/>
              </a:rPr>
              <a:t> The evaluation process</a:t>
            </a:r>
            <a:endParaRPr lang="fi-FI" sz="4400" dirty="0"/>
          </a:p>
        </p:txBody>
      </p:sp>
      <p:sp>
        <p:nvSpPr>
          <p:cNvPr id="3" name="Sisällön paikkamerkki 2">
            <a:extLst>
              <a:ext uri="{FF2B5EF4-FFF2-40B4-BE49-F238E27FC236}">
                <a16:creationId xmlns:a16="http://schemas.microsoft.com/office/drawing/2014/main" id="{A3479C79-EB4C-46D1-9F74-3A0E5155278F}"/>
              </a:ext>
            </a:extLst>
          </p:cNvPr>
          <p:cNvSpPr>
            <a:spLocks noGrp="1"/>
          </p:cNvSpPr>
          <p:nvPr>
            <p:ph idx="1"/>
          </p:nvPr>
        </p:nvSpPr>
        <p:spPr/>
        <p:txBody>
          <a:bodyPr/>
          <a:lstStyle/>
          <a:p>
            <a:r>
              <a:rPr lang="en-US" dirty="0"/>
              <a:t>The most important importance of the evaluation process is probably in showing the effectiveness of Green Care activities supporting the well-being of families and making them visible to a wider awareness.</a:t>
            </a:r>
            <a:endParaRPr lang="fi-FI" dirty="0"/>
          </a:p>
        </p:txBody>
      </p:sp>
    </p:spTree>
    <p:extLst>
      <p:ext uri="{BB962C8B-B14F-4D97-AF65-F5344CB8AC3E}">
        <p14:creationId xmlns:p14="http://schemas.microsoft.com/office/powerpoint/2010/main" val="97447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D5DDAA-38E3-4DA2-A0CB-81532A98B058}"/>
              </a:ext>
            </a:extLst>
          </p:cNvPr>
          <p:cNvSpPr>
            <a:spLocks noGrp="1"/>
          </p:cNvSpPr>
          <p:nvPr>
            <p:ph type="title"/>
          </p:nvPr>
        </p:nvSpPr>
        <p:spPr/>
        <p:txBody>
          <a:bodyPr>
            <a:normAutofit/>
          </a:bodyPr>
          <a:lstStyle/>
          <a:p>
            <a:r>
              <a:rPr lang="en-US" sz="4400" dirty="0"/>
              <a:t>Questionnaire</a:t>
            </a:r>
            <a:endParaRPr lang="fi-FI" sz="4400" dirty="0"/>
          </a:p>
        </p:txBody>
      </p:sp>
      <p:sp>
        <p:nvSpPr>
          <p:cNvPr id="3" name="Sisällön paikkamerkki 2">
            <a:extLst>
              <a:ext uri="{FF2B5EF4-FFF2-40B4-BE49-F238E27FC236}">
                <a16:creationId xmlns:a16="http://schemas.microsoft.com/office/drawing/2014/main" id="{1CB956D6-9B94-41D8-B8CB-74067B9760BD}"/>
              </a:ext>
            </a:extLst>
          </p:cNvPr>
          <p:cNvSpPr>
            <a:spLocks noGrp="1"/>
          </p:cNvSpPr>
          <p:nvPr>
            <p:ph idx="1"/>
          </p:nvPr>
        </p:nvSpPr>
        <p:spPr/>
        <p:txBody>
          <a:bodyPr>
            <a:normAutofit/>
          </a:bodyPr>
          <a:lstStyle/>
          <a:p>
            <a:r>
              <a:rPr lang="en-US" dirty="0"/>
              <a:t>Every member of the family complied the first of the questionnaire during the appointment and again the same questionnaire the third (i.e. the last) during the appointment. </a:t>
            </a:r>
          </a:p>
          <a:p>
            <a:r>
              <a:rPr lang="en-US" dirty="0"/>
              <a:t>Queries were like this with each other comparable, allowing the process the change that occurred during was made visible.</a:t>
            </a:r>
            <a:endParaRPr lang="fi-FI" dirty="0"/>
          </a:p>
        </p:txBody>
      </p:sp>
    </p:spTree>
    <p:extLst>
      <p:ext uri="{BB962C8B-B14F-4D97-AF65-F5344CB8AC3E}">
        <p14:creationId xmlns:p14="http://schemas.microsoft.com/office/powerpoint/2010/main" val="1498453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F8DF9A9-1A78-4B69-BEBE-83B3C5D6785E}"/>
              </a:ext>
            </a:extLst>
          </p:cNvPr>
          <p:cNvSpPr>
            <a:spLocks noGrp="1"/>
          </p:cNvSpPr>
          <p:nvPr>
            <p:ph type="title"/>
          </p:nvPr>
        </p:nvSpPr>
        <p:spPr/>
        <p:txBody>
          <a:bodyPr/>
          <a:lstStyle/>
          <a:p>
            <a:r>
              <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rPr>
              <a:t>For adults, children, and the youngest children, their own comparable questionnaires were built</a:t>
            </a:r>
            <a:endParaRPr lang="fi-FI" dirty="0"/>
          </a:p>
        </p:txBody>
      </p:sp>
      <p:sp>
        <p:nvSpPr>
          <p:cNvPr id="3" name="Sisällön paikkamerkki 2">
            <a:extLst>
              <a:ext uri="{FF2B5EF4-FFF2-40B4-BE49-F238E27FC236}">
                <a16:creationId xmlns:a16="http://schemas.microsoft.com/office/drawing/2014/main" id="{91D7BE34-258A-4C5B-9BD0-FC14CE15EBB9}"/>
              </a:ext>
            </a:extLst>
          </p:cNvPr>
          <p:cNvSpPr>
            <a:spLocks noGrp="1"/>
          </p:cNvSpPr>
          <p:nvPr>
            <p:ph idx="1"/>
          </p:nvPr>
        </p:nvSpPr>
        <p:spPr/>
        <p:txBody>
          <a:bodyPr/>
          <a:lstStyle/>
          <a:p>
            <a:r>
              <a:rPr lang="en-US" dirty="0"/>
              <a:t>For adults, children, and the youngest children, their own comparable questionnaires were built. This was to ensure the participation and hearing of every family member. The questions in the questionnaire measured different aspects of family interaction and family stability</a:t>
            </a:r>
            <a:endParaRPr lang="fi-FI" dirty="0"/>
          </a:p>
        </p:txBody>
      </p:sp>
    </p:spTree>
    <p:extLst>
      <p:ext uri="{BB962C8B-B14F-4D97-AF65-F5344CB8AC3E}">
        <p14:creationId xmlns:p14="http://schemas.microsoft.com/office/powerpoint/2010/main" val="3472841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63E5A3-4557-4785-9A7A-1A98C703C92A}"/>
              </a:ext>
            </a:extLst>
          </p:cNvPr>
          <p:cNvSpPr>
            <a:spLocks noGrp="1"/>
          </p:cNvSpPr>
          <p:nvPr>
            <p:ph type="title"/>
          </p:nvPr>
        </p:nvSpPr>
        <p:spPr/>
        <p:txBody>
          <a:bodyPr/>
          <a:lstStyle/>
          <a:p>
            <a:r>
              <a:rPr lang="en-US" dirty="0"/>
              <a:t>At the end of the analysis</a:t>
            </a:r>
            <a:endParaRPr lang="fi-FI" dirty="0"/>
          </a:p>
        </p:txBody>
      </p:sp>
      <p:sp>
        <p:nvSpPr>
          <p:cNvPr id="3" name="Sisällön paikkamerkki 2">
            <a:extLst>
              <a:ext uri="{FF2B5EF4-FFF2-40B4-BE49-F238E27FC236}">
                <a16:creationId xmlns:a16="http://schemas.microsoft.com/office/drawing/2014/main" id="{E0154475-2376-4CFB-A361-52B8DCCB3D2A}"/>
              </a:ext>
            </a:extLst>
          </p:cNvPr>
          <p:cNvSpPr>
            <a:spLocks noGrp="1"/>
          </p:cNvSpPr>
          <p:nvPr>
            <p:ph idx="1"/>
          </p:nvPr>
        </p:nvSpPr>
        <p:spPr/>
        <p:txBody>
          <a:bodyPr>
            <a:normAutofit/>
          </a:bodyPr>
          <a:lstStyle/>
          <a:p>
            <a:r>
              <a:rPr lang="en-US" dirty="0"/>
              <a:t>At the end of the analysis, what emerged from the entire material changes in family interaction and family was themed in solidity. </a:t>
            </a:r>
          </a:p>
          <a:p>
            <a:r>
              <a:rPr lang="en-US" dirty="0"/>
              <a:t>The themes describe some of the areas where the Green Care activity was successful positive effects on family well-being. </a:t>
            </a:r>
          </a:p>
          <a:p>
            <a:r>
              <a:rPr lang="en-US" dirty="0"/>
              <a:t>Respective the theme that emerged from the material has been further considered those methods of Green Care operations that are supported changes according to the theme of the family in the interaction and the solidity of the family.</a:t>
            </a:r>
            <a:endParaRPr lang="fi-FI" dirty="0"/>
          </a:p>
        </p:txBody>
      </p:sp>
    </p:spTree>
    <p:extLst>
      <p:ext uri="{BB962C8B-B14F-4D97-AF65-F5344CB8AC3E}">
        <p14:creationId xmlns:p14="http://schemas.microsoft.com/office/powerpoint/2010/main" val="548565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336F1F-E6C0-49C7-8DB1-7703EB72BBCE}"/>
              </a:ext>
            </a:extLst>
          </p:cNvPr>
          <p:cNvSpPr>
            <a:spLocks noGrp="1"/>
          </p:cNvSpPr>
          <p:nvPr>
            <p:ph type="title"/>
          </p:nvPr>
        </p:nvSpPr>
        <p:spPr/>
        <p:txBody>
          <a:bodyPr>
            <a:normAutofit fontScale="90000"/>
          </a:bodyPr>
          <a:lstStyle/>
          <a:p>
            <a:r>
              <a:rPr lang="en-US" dirty="0"/>
              <a:t>Evaluation process and</a:t>
            </a:r>
            <a:br>
              <a:rPr lang="en-US" dirty="0"/>
            </a:br>
            <a:r>
              <a:rPr lang="en-US" dirty="0"/>
              <a:t>areas of family interaction where positive changes occurred:</a:t>
            </a:r>
            <a:endParaRPr lang="fi-FI" dirty="0"/>
          </a:p>
        </p:txBody>
      </p:sp>
      <p:sp>
        <p:nvSpPr>
          <p:cNvPr id="3" name="Sisällön paikkamerkki 2">
            <a:extLst>
              <a:ext uri="{FF2B5EF4-FFF2-40B4-BE49-F238E27FC236}">
                <a16:creationId xmlns:a16="http://schemas.microsoft.com/office/drawing/2014/main" id="{30DEF25B-3F8A-41CE-BB7E-78EA27923769}"/>
              </a:ext>
            </a:extLst>
          </p:cNvPr>
          <p:cNvSpPr>
            <a:spLocks noGrp="1"/>
          </p:cNvSpPr>
          <p:nvPr>
            <p:ph idx="1"/>
          </p:nvPr>
        </p:nvSpPr>
        <p:spPr/>
        <p:txBody>
          <a:bodyPr/>
          <a:lstStyle/>
          <a:p>
            <a:r>
              <a:rPr lang="en-US" dirty="0"/>
              <a:t>Through the evaluation process measuring the effects and effectiveness of the Nature-caring families in </a:t>
            </a:r>
            <a:r>
              <a:rPr lang="en-US" dirty="0" err="1"/>
              <a:t>Pirkanmaalla</a:t>
            </a:r>
            <a:r>
              <a:rPr lang="en-US" dirty="0"/>
              <a:t> project, it emerged that the pilots were able to support positive changes in the following areas of family interaction and stability. The sub-areas therefore form the analysis themes that were opened above. Areas of family interaction where positive changes occurred:</a:t>
            </a:r>
            <a:endParaRPr lang="fi-FI" dirty="0"/>
          </a:p>
        </p:txBody>
      </p:sp>
    </p:spTree>
    <p:extLst>
      <p:ext uri="{BB962C8B-B14F-4D97-AF65-F5344CB8AC3E}">
        <p14:creationId xmlns:p14="http://schemas.microsoft.com/office/powerpoint/2010/main" val="300358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D0A68FC-B4F4-43C9-A716-AD0F854F5202}"/>
              </a:ext>
            </a:extLst>
          </p:cNvPr>
          <p:cNvSpPr>
            <a:spLocks noGrp="1"/>
          </p:cNvSpPr>
          <p:nvPr>
            <p:ph type="title"/>
          </p:nvPr>
        </p:nvSpPr>
        <p:spPr/>
        <p:txBody>
          <a:bodyPr>
            <a:normAutofit fontScale="90000"/>
          </a:bodyPr>
          <a:lstStyle/>
          <a:p>
            <a:r>
              <a:rPr lang="en-US" dirty="0"/>
              <a:t>1.  The participation and activity of each family member as part of the family became stronger</a:t>
            </a:r>
            <a:r>
              <a:rPr lang="fi-FI" dirty="0"/>
              <a:t> </a:t>
            </a:r>
          </a:p>
        </p:txBody>
      </p:sp>
      <p:sp>
        <p:nvSpPr>
          <p:cNvPr id="3" name="Sisällön paikkamerkki 2">
            <a:extLst>
              <a:ext uri="{FF2B5EF4-FFF2-40B4-BE49-F238E27FC236}">
                <a16:creationId xmlns:a16="http://schemas.microsoft.com/office/drawing/2014/main" id="{6CF03532-2933-4807-B4F8-258C01B5B382}"/>
              </a:ext>
            </a:extLst>
          </p:cNvPr>
          <p:cNvSpPr>
            <a:spLocks noGrp="1"/>
          </p:cNvSpPr>
          <p:nvPr>
            <p:ph idx="1"/>
          </p:nvPr>
        </p:nvSpPr>
        <p:spPr/>
        <p:txBody>
          <a:bodyPr>
            <a:normAutofit fontScale="92500"/>
          </a:bodyPr>
          <a:lstStyle/>
          <a:p>
            <a:r>
              <a:rPr lang="en-US" dirty="0"/>
              <a:t>Every member of the family was needed for the success of the activity</a:t>
            </a:r>
          </a:p>
          <a:p>
            <a:r>
              <a:rPr lang="en-US" dirty="0"/>
              <a:t>There were changes in the roles within the family -&gt; he, who usually receives guidance and boundaries, now got to shine</a:t>
            </a:r>
          </a:p>
          <a:p>
            <a:r>
              <a:rPr lang="en-US" dirty="0"/>
              <a:t>Through the changes in roles everyone got experiences of success </a:t>
            </a:r>
          </a:p>
          <a:p>
            <a:r>
              <a:rPr lang="en-US" dirty="0"/>
              <a:t>The activity required a joint definition of the goal, and thus a joint discussion of the wishes and expectations of each family member</a:t>
            </a:r>
          </a:p>
          <a:p>
            <a:r>
              <a:rPr lang="en-US" dirty="0"/>
              <a:t>Influence motto, Effectiveness Motto: </a:t>
            </a:r>
            <a:r>
              <a:rPr lang="en-US" b="1" dirty="0"/>
              <a:t>Our family is important!</a:t>
            </a:r>
          </a:p>
        </p:txBody>
      </p:sp>
    </p:spTree>
    <p:extLst>
      <p:ext uri="{BB962C8B-B14F-4D97-AF65-F5344CB8AC3E}">
        <p14:creationId xmlns:p14="http://schemas.microsoft.com/office/powerpoint/2010/main" val="1136552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8FC4DF-4B14-48BE-9C7D-387BE10D0B5B}"/>
              </a:ext>
            </a:extLst>
          </p:cNvPr>
          <p:cNvSpPr>
            <a:spLocks noGrp="1"/>
          </p:cNvSpPr>
          <p:nvPr>
            <p:ph type="title"/>
          </p:nvPr>
        </p:nvSpPr>
        <p:spPr/>
        <p:txBody>
          <a:bodyPr>
            <a:normAutofit fontScale="90000"/>
          </a:bodyPr>
          <a:lstStyle/>
          <a:p>
            <a:r>
              <a:rPr lang="en-US" dirty="0"/>
              <a:t>2. Family cohesion, or emotional attachment</a:t>
            </a:r>
            <a:br>
              <a:rPr lang="en-US" dirty="0"/>
            </a:br>
            <a:r>
              <a:rPr lang="en-US" dirty="0"/>
              <a:t>between family members became stronger</a:t>
            </a:r>
            <a:endParaRPr lang="fi-FI" dirty="0"/>
          </a:p>
        </p:txBody>
      </p:sp>
      <p:sp>
        <p:nvSpPr>
          <p:cNvPr id="3" name="Sisällön paikkamerkki 2">
            <a:extLst>
              <a:ext uri="{FF2B5EF4-FFF2-40B4-BE49-F238E27FC236}">
                <a16:creationId xmlns:a16="http://schemas.microsoft.com/office/drawing/2014/main" id="{F8F7FE4E-AACE-429A-9BF0-89A10397316D}"/>
              </a:ext>
            </a:extLst>
          </p:cNvPr>
          <p:cNvSpPr>
            <a:spLocks noGrp="1"/>
          </p:cNvSpPr>
          <p:nvPr>
            <p:ph idx="1"/>
          </p:nvPr>
        </p:nvSpPr>
        <p:spPr/>
        <p:txBody>
          <a:bodyPr/>
          <a:lstStyle/>
          <a:p>
            <a:r>
              <a:rPr lang="en-US" dirty="0"/>
              <a:t>Working together and functioning as a family significantly supported the feeling of family togetherness</a:t>
            </a:r>
          </a:p>
          <a:p>
            <a:r>
              <a:rPr lang="en-US" dirty="0"/>
              <a:t>Having fun together and rejoicing in your own success as well as the other's success supported the experience as a successful family sometimes strengthened</a:t>
            </a:r>
          </a:p>
          <a:p>
            <a:r>
              <a:rPr lang="en-US" dirty="0"/>
              <a:t>Influence motto, Effectiveness Motto: </a:t>
            </a:r>
            <a:r>
              <a:rPr lang="en-US" b="1" dirty="0"/>
              <a:t>Together we are a team!</a:t>
            </a:r>
            <a:endParaRPr lang="fi-FI" b="1" dirty="0"/>
          </a:p>
        </p:txBody>
      </p:sp>
    </p:spTree>
    <p:extLst>
      <p:ext uri="{BB962C8B-B14F-4D97-AF65-F5344CB8AC3E}">
        <p14:creationId xmlns:p14="http://schemas.microsoft.com/office/powerpoint/2010/main" val="1457632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8F4D22-A7EF-49FC-B66C-0000973462D0}"/>
              </a:ext>
            </a:extLst>
          </p:cNvPr>
          <p:cNvSpPr>
            <a:spLocks noGrp="1"/>
          </p:cNvSpPr>
          <p:nvPr>
            <p:ph type="title"/>
          </p:nvPr>
        </p:nvSpPr>
        <p:spPr/>
        <p:txBody>
          <a:bodyPr>
            <a:normAutofit fontScale="90000"/>
          </a:bodyPr>
          <a:lstStyle/>
          <a:p>
            <a:r>
              <a:rPr lang="en-US" dirty="0"/>
              <a:t>3. Family dynamics becoming visible and reciprocity between family members strengthened</a:t>
            </a:r>
            <a:endParaRPr lang="fi-FI" dirty="0"/>
          </a:p>
        </p:txBody>
      </p:sp>
      <p:sp>
        <p:nvSpPr>
          <p:cNvPr id="3" name="Sisällön paikkamerkki 2">
            <a:extLst>
              <a:ext uri="{FF2B5EF4-FFF2-40B4-BE49-F238E27FC236}">
                <a16:creationId xmlns:a16="http://schemas.microsoft.com/office/drawing/2014/main" id="{A65E5084-942D-47B8-A317-26E22EC4E4E9}"/>
              </a:ext>
            </a:extLst>
          </p:cNvPr>
          <p:cNvSpPr>
            <a:spLocks noGrp="1"/>
          </p:cNvSpPr>
          <p:nvPr>
            <p:ph idx="1"/>
          </p:nvPr>
        </p:nvSpPr>
        <p:spPr/>
        <p:txBody>
          <a:bodyPr/>
          <a:lstStyle/>
          <a:p>
            <a:r>
              <a:rPr lang="en-US" dirty="0"/>
              <a:t>Doing good to others and helping others brought a good mood and positive emotional experiences</a:t>
            </a:r>
          </a:p>
          <a:p>
            <a:r>
              <a:rPr lang="en-US" dirty="0"/>
              <a:t>The reciprocity of family members' relationships increased: everyone's being heard increased, especially the child's becoming visible in the eyes of the parent strengthened</a:t>
            </a:r>
          </a:p>
          <a:p>
            <a:r>
              <a:rPr lang="en-US" dirty="0"/>
              <a:t>Influence motto, Effectiveness Motto: </a:t>
            </a:r>
            <a:r>
              <a:rPr lang="en-US" b="1" dirty="0"/>
              <a:t>I belong to our family and that's great! </a:t>
            </a:r>
            <a:endParaRPr lang="fi-FI" b="1" dirty="0"/>
          </a:p>
        </p:txBody>
      </p:sp>
    </p:spTree>
    <p:extLst>
      <p:ext uri="{BB962C8B-B14F-4D97-AF65-F5344CB8AC3E}">
        <p14:creationId xmlns:p14="http://schemas.microsoft.com/office/powerpoint/2010/main" val="1070683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FA3880A-8D8F-466C-A4A1-F07BCDD371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1">
            <a:extLst>
              <a:ext uri="{FF2B5EF4-FFF2-40B4-BE49-F238E27FC236}">
                <a16:creationId xmlns:a16="http://schemas.microsoft.com/office/drawing/2014/main" id="{3C0A64CB-20A1-4508-B568-284EB04F7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3">
            <a:extLst>
              <a:ext uri="{FF2B5EF4-FFF2-40B4-BE49-F238E27FC236}">
                <a16:creationId xmlns:a16="http://schemas.microsoft.com/office/drawing/2014/main" id="{8DA14841-53A4-4935-BE65-C8373B8A6D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9877C2CF-B2DD-41C8-8B5E-152673376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D377EE36-E59D-4778-8F99-4B470DA4A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2586C6C5-47AF-450A-932D-880EF823E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a:extLst>
              <a:ext uri="{FF2B5EF4-FFF2-40B4-BE49-F238E27FC236}">
                <a16:creationId xmlns:a16="http://schemas.microsoft.com/office/drawing/2014/main" id="{A587901A-AA64-4940-9803-F67677851150}"/>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4" name="Rectangle 23">
            <a:extLst>
              <a:ext uri="{FF2B5EF4-FFF2-40B4-BE49-F238E27FC236}">
                <a16:creationId xmlns:a16="http://schemas.microsoft.com/office/drawing/2014/main" id="{17C58F48-AB5E-4122-B642-460515FAC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2F5B7FC1-73B5-48A6-B1BB-8F89196EBC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F324F1CA-76CE-409F-9B6F-7E5EC643A1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0BB7BEB5-6689-456A-B55E-60BB70A53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66C56A3-159A-45F0-B4CA-4C16CDA72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90333A3-8B71-451D-A51D-7451556ED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68405BF8-9C54-4A66-9ABE-A4C48A896A62}"/>
              </a:ext>
            </a:extLst>
          </p:cNvPr>
          <p:cNvSpPr>
            <a:spLocks noGrp="1"/>
          </p:cNvSpPr>
          <p:nvPr>
            <p:ph type="title"/>
          </p:nvPr>
        </p:nvSpPr>
        <p:spPr>
          <a:xfrm>
            <a:off x="1969804" y="3428998"/>
            <a:ext cx="3973282" cy="2268559"/>
          </a:xfrm>
        </p:spPr>
        <p:txBody>
          <a:bodyPr vert="horz" lIns="91440" tIns="45720" rIns="91440" bIns="45720" rtlCol="0" anchor="t">
            <a:normAutofit/>
          </a:bodyPr>
          <a:lstStyle/>
          <a:p>
            <a:r>
              <a:rPr kumimoji="0" lang="en-US" sz="3000" u="none" strike="noStrike" spc="0" normalizeH="0" baseline="0" noProof="0">
                <a:ln>
                  <a:noFill/>
                </a:ln>
                <a:uLnTx/>
                <a:uFillTx/>
              </a:rPr>
              <a:t>Factors implemented in Green Care operations that contributed to positive changes:</a:t>
            </a:r>
            <a:endParaRPr lang="en-US" sz="3000"/>
          </a:p>
        </p:txBody>
      </p:sp>
      <p:pic>
        <p:nvPicPr>
          <p:cNvPr id="5" name="Sisällön paikkamerkki 4" descr="&#10;Kaija RP homepicrures:&#10;a child is skiing in wintertime&#10;&#10;Kuvaus luotu automaattisesti">
            <a:extLst>
              <a:ext uri="{FF2B5EF4-FFF2-40B4-BE49-F238E27FC236}">
                <a16:creationId xmlns:a16="http://schemas.microsoft.com/office/drawing/2014/main" id="{7D7967BC-63A2-4416-AC19-F6ACB70E31B5}"/>
              </a:ext>
            </a:extLst>
          </p:cNvPr>
          <p:cNvPicPr>
            <a:picLocks noGrp="1" noChangeAspect="1"/>
          </p:cNvPicPr>
          <p:nvPr>
            <p:ph idx="1"/>
          </p:nvPr>
        </p:nvPicPr>
        <p:blipFill rotWithShape="1">
          <a:blip r:embed="rId5">
            <a:extLst>
              <a:ext uri="{28A0092B-C50C-407E-A947-70E740481C1C}">
                <a14:useLocalDpi xmlns:a14="http://schemas.microsoft.com/office/drawing/2010/main" val="0"/>
              </a:ext>
            </a:extLst>
          </a:blip>
          <a:srcRect l="4310" r="2" b="2"/>
          <a:stretch/>
        </p:blipFill>
        <p:spPr>
          <a:xfrm>
            <a:off x="6748741" y="647190"/>
            <a:ext cx="3993327" cy="5564283"/>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6" name="Rectangle 35">
            <a:extLst>
              <a:ext uri="{FF2B5EF4-FFF2-40B4-BE49-F238E27FC236}">
                <a16:creationId xmlns:a16="http://schemas.microsoft.com/office/drawing/2014/main" id="{FDDCC5B1-205A-483F-BCD6-5C6B14D8C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8986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A0237E-5DC5-4DB4-8BCC-A133F6952F85}"/>
              </a:ext>
            </a:extLst>
          </p:cNvPr>
          <p:cNvSpPr>
            <a:spLocks noGrp="1"/>
          </p:cNvSpPr>
          <p:nvPr>
            <p:ph type="title"/>
          </p:nvPr>
        </p:nvSpPr>
        <p:spPr/>
        <p:txBody>
          <a:bodyPr>
            <a:normAutofit fontScale="90000"/>
          </a:bodyPr>
          <a:lstStyle/>
          <a:p>
            <a:r>
              <a:rPr lang="en-US" sz="3600" dirty="0"/>
              <a:t>Nature Care, </a:t>
            </a:r>
            <a:r>
              <a:rPr lang="fi-FI" sz="6000" b="0" i="0" dirty="0">
                <a:solidFill>
                  <a:srgbClr val="99CC00"/>
                </a:solidFill>
                <a:effectLst/>
                <a:latin typeface="Merriweather" panose="00000500000000000000" pitchFamily="2" charset="0"/>
              </a:rPr>
              <a:t>Green Care</a:t>
            </a:r>
            <a:r>
              <a:rPr lang="en-US" sz="3600" dirty="0"/>
              <a:t> for Families in </a:t>
            </a:r>
            <a:r>
              <a:rPr lang="en-US" sz="3600" dirty="0" err="1"/>
              <a:t>Pirkanmaa</a:t>
            </a:r>
            <a:br>
              <a:rPr lang="fi-FI" sz="3600" dirty="0"/>
            </a:br>
            <a:endParaRPr lang="fi-FI" dirty="0"/>
          </a:p>
        </p:txBody>
      </p:sp>
      <p:sp>
        <p:nvSpPr>
          <p:cNvPr id="3" name="Sisällön paikkamerkki 2">
            <a:extLst>
              <a:ext uri="{FF2B5EF4-FFF2-40B4-BE49-F238E27FC236}">
                <a16:creationId xmlns:a16="http://schemas.microsoft.com/office/drawing/2014/main" id="{1A21D3EA-4075-44FA-B9C6-FF622CA7C7F5}"/>
              </a:ext>
            </a:extLst>
          </p:cNvPr>
          <p:cNvSpPr>
            <a:spLocks noGrp="1"/>
          </p:cNvSpPr>
          <p:nvPr>
            <p:ph idx="1"/>
          </p:nvPr>
        </p:nvSpPr>
        <p:spPr/>
        <p:txBody>
          <a:bodyPr/>
          <a:lstStyle/>
          <a:p>
            <a:r>
              <a:rPr lang="en-US" dirty="0"/>
              <a:t>The chairman of the division: Sirpa Mäkinen, </a:t>
            </a:r>
            <a:r>
              <a:rPr lang="en-US" dirty="0">
                <a:hlinkClick r:id="rId2"/>
              </a:rPr>
              <a:t>sirpa@soliseva.fi</a:t>
            </a:r>
            <a:endParaRPr lang="en-US" dirty="0"/>
          </a:p>
          <a:p>
            <a:r>
              <a:rPr lang="en-US" sz="2800" dirty="0"/>
              <a:t>Nature care for families in </a:t>
            </a:r>
            <a:r>
              <a:rPr lang="en-US" sz="2800" dirty="0" err="1"/>
              <a:t>Pirkanmaa</a:t>
            </a:r>
            <a:r>
              <a:rPr lang="en-US" sz="2800" dirty="0"/>
              <a:t> - support processes for challenging life situations with animal, farm, nature and garden assistance (gcfinland.fi)</a:t>
            </a:r>
          </a:p>
          <a:p>
            <a:endParaRPr lang="fi-FI" dirty="0"/>
          </a:p>
        </p:txBody>
      </p:sp>
    </p:spTree>
    <p:extLst>
      <p:ext uri="{BB962C8B-B14F-4D97-AF65-F5344CB8AC3E}">
        <p14:creationId xmlns:p14="http://schemas.microsoft.com/office/powerpoint/2010/main" val="2740998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709177-C88D-4EDA-BB4C-3D8292CE8A02}"/>
              </a:ext>
            </a:extLst>
          </p:cNvPr>
          <p:cNvSpPr>
            <a:spLocks noGrp="1"/>
          </p:cNvSpPr>
          <p:nvPr>
            <p:ph type="title"/>
          </p:nvPr>
        </p:nvSpPr>
        <p:spPr/>
        <p:txBody>
          <a:bodyPr>
            <a:normAutofit fontScale="90000"/>
          </a:bodyPr>
          <a:lstStyle/>
          <a:p>
            <a:r>
              <a:rPr lang="en-US" dirty="0"/>
              <a:t>1. Through the Green Care activity, the family's strengths became visible and in the center</a:t>
            </a:r>
            <a:endParaRPr lang="fi-FI" dirty="0"/>
          </a:p>
        </p:txBody>
      </p:sp>
      <p:sp>
        <p:nvSpPr>
          <p:cNvPr id="3" name="Sisällön paikkamerkki 2">
            <a:extLst>
              <a:ext uri="{FF2B5EF4-FFF2-40B4-BE49-F238E27FC236}">
                <a16:creationId xmlns:a16="http://schemas.microsoft.com/office/drawing/2014/main" id="{04B1B193-76F4-45F6-BD89-05C68BCCF76C}"/>
              </a:ext>
            </a:extLst>
          </p:cNvPr>
          <p:cNvSpPr>
            <a:spLocks noGrp="1"/>
          </p:cNvSpPr>
          <p:nvPr>
            <p:ph idx="1"/>
          </p:nvPr>
        </p:nvSpPr>
        <p:spPr/>
        <p:txBody>
          <a:bodyPr/>
          <a:lstStyle/>
          <a:p>
            <a:r>
              <a:rPr lang="en-US" dirty="0"/>
              <a:t>Finding positive things and strengths in our family as a whole and in myself as part of my own family</a:t>
            </a:r>
          </a:p>
          <a:p>
            <a:r>
              <a:rPr lang="en-US" dirty="0"/>
              <a:t>Influence motto, Effectiveness Motto: </a:t>
            </a:r>
            <a:r>
              <a:rPr lang="en-US" b="1" dirty="0"/>
              <a:t>We will succeed!</a:t>
            </a:r>
            <a:endParaRPr lang="fi-FI" b="1" dirty="0"/>
          </a:p>
        </p:txBody>
      </p:sp>
    </p:spTree>
    <p:extLst>
      <p:ext uri="{BB962C8B-B14F-4D97-AF65-F5344CB8AC3E}">
        <p14:creationId xmlns:p14="http://schemas.microsoft.com/office/powerpoint/2010/main" val="3237043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DC36E3E-B18E-429C-9989-3083E145F9B2}"/>
              </a:ext>
            </a:extLst>
          </p:cNvPr>
          <p:cNvSpPr>
            <a:spLocks noGrp="1"/>
          </p:cNvSpPr>
          <p:nvPr>
            <p:ph type="title"/>
          </p:nvPr>
        </p:nvSpPr>
        <p:spPr/>
        <p:txBody>
          <a:bodyPr>
            <a:normAutofit fontScale="90000"/>
          </a:bodyPr>
          <a:lstStyle/>
          <a:p>
            <a:r>
              <a:rPr lang="en-US" dirty="0"/>
              <a:t>2. Through the Green Care activity, the family's positive emotional experiences increased</a:t>
            </a:r>
            <a:endParaRPr lang="fi-FI" dirty="0"/>
          </a:p>
        </p:txBody>
      </p:sp>
      <p:sp>
        <p:nvSpPr>
          <p:cNvPr id="3" name="Sisällön paikkamerkki 2">
            <a:extLst>
              <a:ext uri="{FF2B5EF4-FFF2-40B4-BE49-F238E27FC236}">
                <a16:creationId xmlns:a16="http://schemas.microsoft.com/office/drawing/2014/main" id="{B08F24AC-82CC-44DB-B612-3A1891EF8E3F}"/>
              </a:ext>
            </a:extLst>
          </p:cNvPr>
          <p:cNvSpPr>
            <a:spLocks noGrp="1"/>
          </p:cNvSpPr>
          <p:nvPr>
            <p:ph idx="1"/>
          </p:nvPr>
        </p:nvSpPr>
        <p:spPr/>
        <p:txBody>
          <a:bodyPr/>
          <a:lstStyle/>
          <a:p>
            <a:r>
              <a:rPr lang="en-US" dirty="0"/>
              <a:t>The family's belief that they will manage together in the future was significantly strengthened in almost every family</a:t>
            </a:r>
          </a:p>
          <a:p>
            <a:r>
              <a:rPr lang="en-US" dirty="0"/>
              <a:t>Influence motto, Effectiveness Motto: </a:t>
            </a:r>
            <a:r>
              <a:rPr lang="en-US" b="1" dirty="0"/>
              <a:t>We will survive!</a:t>
            </a:r>
            <a:endParaRPr lang="fi-FI" b="1" dirty="0"/>
          </a:p>
        </p:txBody>
      </p:sp>
    </p:spTree>
    <p:extLst>
      <p:ext uri="{BB962C8B-B14F-4D97-AF65-F5344CB8AC3E}">
        <p14:creationId xmlns:p14="http://schemas.microsoft.com/office/powerpoint/2010/main" val="2444888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8BBFB5-2F52-49EA-8B67-90B3B194A644}"/>
              </a:ext>
            </a:extLst>
          </p:cNvPr>
          <p:cNvSpPr>
            <a:spLocks noGrp="1"/>
          </p:cNvSpPr>
          <p:nvPr>
            <p:ph type="title"/>
          </p:nvPr>
        </p:nvSpPr>
        <p:spPr/>
        <p:txBody>
          <a:bodyPr>
            <a:normAutofit fontScale="90000"/>
          </a:bodyPr>
          <a:lstStyle/>
          <a:p>
            <a:r>
              <a:rPr lang="en-US" dirty="0"/>
              <a:t>3. Through the Green Care activity, the family's self-narrative became more positive and gained more hope</a:t>
            </a:r>
            <a:endParaRPr lang="fi-FI" dirty="0"/>
          </a:p>
        </p:txBody>
      </p:sp>
      <p:sp>
        <p:nvSpPr>
          <p:cNvPr id="3" name="Sisällön paikkamerkki 2">
            <a:extLst>
              <a:ext uri="{FF2B5EF4-FFF2-40B4-BE49-F238E27FC236}">
                <a16:creationId xmlns:a16="http://schemas.microsoft.com/office/drawing/2014/main" id="{9A782BA0-4344-4780-88E8-B6A52A62DBCF}"/>
              </a:ext>
            </a:extLst>
          </p:cNvPr>
          <p:cNvSpPr>
            <a:spLocks noGrp="1"/>
          </p:cNvSpPr>
          <p:nvPr>
            <p:ph idx="1"/>
          </p:nvPr>
        </p:nvSpPr>
        <p:spPr/>
        <p:txBody>
          <a:bodyPr/>
          <a:lstStyle/>
          <a:p>
            <a:r>
              <a:rPr lang="en-US" dirty="0"/>
              <a:t>Weaknesses and challenges were gained from new perspectives, which strengthened the agency of the family and its members</a:t>
            </a:r>
          </a:p>
          <a:p>
            <a:r>
              <a:rPr lang="en-US" dirty="0"/>
              <a:t>Influence motto, Effectiveness Motto: </a:t>
            </a:r>
            <a:r>
              <a:rPr lang="en-US" b="1" dirty="0"/>
              <a:t>We stay together and overcome difficulties!</a:t>
            </a:r>
            <a:endParaRPr lang="fi-FI" b="1" dirty="0"/>
          </a:p>
        </p:txBody>
      </p:sp>
    </p:spTree>
    <p:extLst>
      <p:ext uri="{BB962C8B-B14F-4D97-AF65-F5344CB8AC3E}">
        <p14:creationId xmlns:p14="http://schemas.microsoft.com/office/powerpoint/2010/main" val="4280349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8DA4680-6B1C-4B9A-9A73-A0FAFB9B6FF1}"/>
              </a:ext>
            </a:extLst>
          </p:cNvPr>
          <p:cNvSpPr>
            <a:spLocks noGrp="1"/>
          </p:cNvSpPr>
          <p:nvPr>
            <p:ph type="title"/>
          </p:nvPr>
        </p:nvSpPr>
        <p:spPr/>
        <p:txBody>
          <a:bodyPr/>
          <a:lstStyle/>
          <a:p>
            <a:r>
              <a:rPr lang="fi-FI" dirty="0" err="1"/>
              <a:t>The</a:t>
            </a:r>
            <a:r>
              <a:rPr lang="fi-FI" dirty="0"/>
              <a:t> </a:t>
            </a:r>
            <a:r>
              <a:rPr lang="fi-FI" dirty="0" err="1"/>
              <a:t>evaluation</a:t>
            </a:r>
            <a:r>
              <a:rPr lang="fi-FI" dirty="0"/>
              <a:t> </a:t>
            </a:r>
            <a:r>
              <a:rPr lang="fi-FI" dirty="0" err="1"/>
              <a:t>process</a:t>
            </a:r>
            <a:r>
              <a:rPr lang="fi-FI" dirty="0"/>
              <a:t> </a:t>
            </a:r>
          </a:p>
        </p:txBody>
      </p:sp>
      <p:sp>
        <p:nvSpPr>
          <p:cNvPr id="3" name="Sisällön paikkamerkki 2">
            <a:extLst>
              <a:ext uri="{FF2B5EF4-FFF2-40B4-BE49-F238E27FC236}">
                <a16:creationId xmlns:a16="http://schemas.microsoft.com/office/drawing/2014/main" id="{2DAABE85-063D-44E7-8C83-F62F044BCC4C}"/>
              </a:ext>
            </a:extLst>
          </p:cNvPr>
          <p:cNvSpPr>
            <a:spLocks noGrp="1"/>
          </p:cNvSpPr>
          <p:nvPr>
            <p:ph idx="1"/>
          </p:nvPr>
        </p:nvSpPr>
        <p:spPr/>
        <p:txBody>
          <a:bodyPr/>
          <a:lstStyle/>
          <a:p>
            <a:r>
              <a:rPr lang="en-US" dirty="0"/>
              <a:t>The evaluation process gave birth to an important realization that through Green Care activities, the resilience of the family can be strengthened and increased, i.e. the ability to survive and recover together as a family from the challenges facing the family. </a:t>
            </a:r>
            <a:r>
              <a:rPr lang="en-US" b="1" dirty="0"/>
              <a:t>The effects of the Green Care activity as an activity promoting family interaction can have a significant impact on family resilience.</a:t>
            </a:r>
            <a:endParaRPr lang="fi-FI" b="1" dirty="0"/>
          </a:p>
        </p:txBody>
      </p:sp>
    </p:spTree>
    <p:extLst>
      <p:ext uri="{BB962C8B-B14F-4D97-AF65-F5344CB8AC3E}">
        <p14:creationId xmlns:p14="http://schemas.microsoft.com/office/powerpoint/2010/main" val="1670539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09C69C2-E456-4BE4-AC26-D011AE114617}"/>
              </a:ext>
            </a:extLst>
          </p:cNvPr>
          <p:cNvSpPr>
            <a:spLocks noGrp="1"/>
          </p:cNvSpPr>
          <p:nvPr>
            <p:ph type="title"/>
          </p:nvPr>
        </p:nvSpPr>
        <p:spPr/>
        <p:txBody>
          <a:bodyPr>
            <a:normAutofit fontScale="90000"/>
          </a:bodyPr>
          <a:lstStyle/>
          <a:p>
            <a:r>
              <a:rPr lang="en-US" dirty="0"/>
              <a:t>Family resilience describes the family's ability to face challenges as a community, in which case it is more than the sum of the individual resilience of family members. In terms of family resilience, the following things are essential:</a:t>
            </a:r>
            <a:endParaRPr lang="fi-FI" dirty="0"/>
          </a:p>
        </p:txBody>
      </p:sp>
      <p:sp>
        <p:nvSpPr>
          <p:cNvPr id="3" name="Sisällön paikkamerkki 2">
            <a:extLst>
              <a:ext uri="{FF2B5EF4-FFF2-40B4-BE49-F238E27FC236}">
                <a16:creationId xmlns:a16="http://schemas.microsoft.com/office/drawing/2014/main" id="{0CC654FB-6B36-4E01-A15C-847D5B70B6BA}"/>
              </a:ext>
            </a:extLst>
          </p:cNvPr>
          <p:cNvSpPr>
            <a:spLocks noGrp="1"/>
          </p:cNvSpPr>
          <p:nvPr>
            <p:ph idx="1"/>
          </p:nvPr>
        </p:nvSpPr>
        <p:spPr>
          <a:xfrm>
            <a:off x="2773599" y="3428999"/>
            <a:ext cx="7796540" cy="3256935"/>
          </a:xfrm>
        </p:spPr>
        <p:txBody>
          <a:bodyPr/>
          <a:lstStyle/>
          <a:p>
            <a:r>
              <a:rPr lang="en-US" dirty="0"/>
              <a:t>common ways of thinking with which the family understands the difficulty they are facing, its significance and sees opportunities to overcome it</a:t>
            </a:r>
          </a:p>
          <a:p>
            <a:r>
              <a:rPr lang="en-US" dirty="0"/>
              <a:t> families have optimism about themselves and faith in the future</a:t>
            </a:r>
          </a:p>
          <a:p>
            <a:r>
              <a:rPr lang="en-US" dirty="0"/>
              <a:t> the family's resilience is strengthened especially through the joint activities of the family</a:t>
            </a:r>
            <a:endParaRPr lang="fi-FI" dirty="0"/>
          </a:p>
        </p:txBody>
      </p:sp>
    </p:spTree>
    <p:extLst>
      <p:ext uri="{BB962C8B-B14F-4D97-AF65-F5344CB8AC3E}">
        <p14:creationId xmlns:p14="http://schemas.microsoft.com/office/powerpoint/2010/main" val="4237334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4A6317-D471-406B-8A8D-239359356AD4}"/>
              </a:ext>
            </a:extLst>
          </p:cNvPr>
          <p:cNvSpPr>
            <a:spLocks noGrp="1"/>
          </p:cNvSpPr>
          <p:nvPr>
            <p:ph type="title"/>
          </p:nvPr>
        </p:nvSpPr>
        <p:spPr/>
        <p:txBody>
          <a:bodyPr/>
          <a:lstStyle/>
          <a:p>
            <a:r>
              <a:rPr lang="fi-FI" dirty="0" err="1"/>
              <a:t>Results</a:t>
            </a:r>
            <a:endParaRPr lang="fi-FI" dirty="0"/>
          </a:p>
        </p:txBody>
      </p:sp>
      <p:sp>
        <p:nvSpPr>
          <p:cNvPr id="3" name="Sisällön paikkamerkki 2">
            <a:extLst>
              <a:ext uri="{FF2B5EF4-FFF2-40B4-BE49-F238E27FC236}">
                <a16:creationId xmlns:a16="http://schemas.microsoft.com/office/drawing/2014/main" id="{B2B1C8F9-AF00-46B5-8B68-88508CB5DF91}"/>
              </a:ext>
            </a:extLst>
          </p:cNvPr>
          <p:cNvSpPr>
            <a:spLocks noGrp="1"/>
          </p:cNvSpPr>
          <p:nvPr>
            <p:ph idx="1"/>
          </p:nvPr>
        </p:nvSpPr>
        <p:spPr/>
        <p:txBody>
          <a:bodyPr/>
          <a:lstStyle/>
          <a:p>
            <a:r>
              <a:rPr lang="en-US" dirty="0"/>
              <a:t>Although the resilience of the family is more than the resilience of the family's children, when evaluating the effects of Green Care activities, the possibilities of Green Care activities to support children's resilience should also be taken into account. </a:t>
            </a:r>
          </a:p>
          <a:p>
            <a:r>
              <a:rPr lang="en-US" dirty="0"/>
              <a:t>A child's resilience is based on the adult's supportive interaction with the child and the adult's positive interaction with the child.</a:t>
            </a:r>
          </a:p>
          <a:p>
            <a:r>
              <a:rPr lang="en-US" dirty="0"/>
              <a:t>These two factors emerged in each of the pilots involved in the project, both through the pilot implementer and the pilot participants.</a:t>
            </a:r>
            <a:endParaRPr lang="fi-FI" dirty="0"/>
          </a:p>
        </p:txBody>
      </p:sp>
    </p:spTree>
    <p:extLst>
      <p:ext uri="{BB962C8B-B14F-4D97-AF65-F5344CB8AC3E}">
        <p14:creationId xmlns:p14="http://schemas.microsoft.com/office/powerpoint/2010/main" val="1416957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90A781-39C7-4504-9AFA-429B7ACA31D4}"/>
              </a:ext>
            </a:extLst>
          </p:cNvPr>
          <p:cNvSpPr>
            <a:spLocks noGrp="1"/>
          </p:cNvSpPr>
          <p:nvPr>
            <p:ph type="title"/>
          </p:nvPr>
        </p:nvSpPr>
        <p:spPr/>
        <p:txBody>
          <a:bodyPr/>
          <a:lstStyle/>
          <a:p>
            <a:r>
              <a:rPr lang="fi-FI" dirty="0" err="1"/>
              <a:t>You</a:t>
            </a:r>
            <a:r>
              <a:rPr lang="fi-FI" dirty="0"/>
              <a:t> </a:t>
            </a:r>
            <a:r>
              <a:rPr lang="fi-FI" dirty="0" err="1"/>
              <a:t>find</a:t>
            </a:r>
            <a:r>
              <a:rPr lang="fi-FI" dirty="0"/>
              <a:t> </a:t>
            </a:r>
            <a:r>
              <a:rPr lang="fi-FI" dirty="0" err="1"/>
              <a:t>more</a:t>
            </a:r>
            <a:r>
              <a:rPr lang="fi-FI" dirty="0"/>
              <a:t> </a:t>
            </a:r>
            <a:r>
              <a:rPr lang="fi-FI" dirty="0" err="1"/>
              <a:t>information</a:t>
            </a:r>
            <a:r>
              <a:rPr lang="fi-FI" dirty="0"/>
              <a:t> </a:t>
            </a:r>
            <a:r>
              <a:rPr lang="fi-FI" dirty="0" err="1"/>
              <a:t>from</a:t>
            </a:r>
            <a:r>
              <a:rPr lang="fi-FI" dirty="0"/>
              <a:t> </a:t>
            </a:r>
            <a:r>
              <a:rPr lang="fi-FI" dirty="0" err="1"/>
              <a:t>this</a:t>
            </a:r>
            <a:r>
              <a:rPr lang="fi-FI" dirty="0"/>
              <a:t> </a:t>
            </a:r>
            <a:r>
              <a:rPr lang="fi-FI" dirty="0" err="1"/>
              <a:t>raport</a:t>
            </a:r>
            <a:r>
              <a:rPr lang="fi-FI" dirty="0"/>
              <a:t>:</a:t>
            </a:r>
          </a:p>
        </p:txBody>
      </p:sp>
      <p:sp>
        <p:nvSpPr>
          <p:cNvPr id="3" name="Sisällön paikkamerkki 2">
            <a:extLst>
              <a:ext uri="{FF2B5EF4-FFF2-40B4-BE49-F238E27FC236}">
                <a16:creationId xmlns:a16="http://schemas.microsoft.com/office/drawing/2014/main" id="{19C24519-B96F-4A3A-A3AB-DE6F6572AFAC}"/>
              </a:ext>
            </a:extLst>
          </p:cNvPr>
          <p:cNvSpPr>
            <a:spLocks noGrp="1"/>
          </p:cNvSpPr>
          <p:nvPr>
            <p:ph idx="1"/>
          </p:nvPr>
        </p:nvSpPr>
        <p:spPr/>
        <p:txBody>
          <a:bodyPr/>
          <a:lstStyle/>
          <a:p>
            <a:r>
              <a:rPr lang="fi-FI" dirty="0">
                <a:hlinkClick r:id="rId2"/>
              </a:rPr>
              <a:t>Raportti Luontohoivaa perheille Pirkanmaalla hankkeen tuotoksista 2022 (gcfinland.fi)</a:t>
            </a:r>
            <a:endParaRPr lang="fi-FI" dirty="0"/>
          </a:p>
          <a:p>
            <a:endParaRPr lang="fi-FI" dirty="0"/>
          </a:p>
        </p:txBody>
      </p:sp>
    </p:spTree>
    <p:extLst>
      <p:ext uri="{BB962C8B-B14F-4D97-AF65-F5344CB8AC3E}">
        <p14:creationId xmlns:p14="http://schemas.microsoft.com/office/powerpoint/2010/main" val="317661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62E06CA-62F0-409A-A1D6-9C299C6D932A}"/>
              </a:ext>
            </a:extLst>
          </p:cNvPr>
          <p:cNvSpPr>
            <a:spLocks noGrp="1"/>
          </p:cNvSpPr>
          <p:nvPr>
            <p:ph type="title"/>
          </p:nvPr>
        </p:nvSpPr>
        <p:spPr/>
        <p:txBody>
          <a:bodyPr/>
          <a:lstStyle/>
          <a:p>
            <a:r>
              <a:rPr lang="fi-FI" b="0" i="0" dirty="0">
                <a:solidFill>
                  <a:srgbClr val="99CC00"/>
                </a:solidFill>
                <a:effectLst/>
                <a:latin typeface="Merriweather" panose="00000500000000000000" pitchFamily="2" charset="0"/>
              </a:rPr>
              <a:t>Green Care in Finland</a:t>
            </a:r>
            <a:br>
              <a:rPr lang="fi-FI" b="0" i="0" dirty="0">
                <a:solidFill>
                  <a:srgbClr val="000000"/>
                </a:solidFill>
                <a:effectLst/>
                <a:latin typeface="Merriweather" panose="00000500000000000000" pitchFamily="2" charset="0"/>
              </a:rPr>
            </a:br>
            <a:endParaRPr lang="fi-FI" dirty="0"/>
          </a:p>
        </p:txBody>
      </p:sp>
      <p:sp>
        <p:nvSpPr>
          <p:cNvPr id="3" name="Sisällön paikkamerkki 2">
            <a:extLst>
              <a:ext uri="{FF2B5EF4-FFF2-40B4-BE49-F238E27FC236}">
                <a16:creationId xmlns:a16="http://schemas.microsoft.com/office/drawing/2014/main" id="{DEF500BD-4816-484E-8872-699912E23072}"/>
              </a:ext>
            </a:extLst>
          </p:cNvPr>
          <p:cNvSpPr>
            <a:spLocks noGrp="1"/>
          </p:cNvSpPr>
          <p:nvPr>
            <p:ph idx="1"/>
          </p:nvPr>
        </p:nvSpPr>
        <p:spPr/>
        <p:txBody>
          <a:bodyPr/>
          <a:lstStyle/>
          <a:p>
            <a:r>
              <a:rPr lang="fi-FI" dirty="0">
                <a:hlinkClick r:id="rId2"/>
              </a:rPr>
              <a:t>In English (gcfinland.fi)</a:t>
            </a:r>
            <a:endParaRPr lang="fi-FI" dirty="0"/>
          </a:p>
          <a:p>
            <a:r>
              <a:rPr lang="en-US" dirty="0"/>
              <a:t>“Green Care Finland </a:t>
            </a:r>
            <a:r>
              <a:rPr lang="en-US" dirty="0" err="1"/>
              <a:t>ry</a:t>
            </a:r>
            <a:r>
              <a:rPr lang="en-US" dirty="0"/>
              <a:t>, established in 2010, works to coordinate, develop and promote the use of nature and animal assisted methods in combination with wellbeing and health services in Finland.”</a:t>
            </a:r>
            <a:endParaRPr lang="fi-FI" dirty="0"/>
          </a:p>
        </p:txBody>
      </p:sp>
    </p:spTree>
    <p:extLst>
      <p:ext uri="{BB962C8B-B14F-4D97-AF65-F5344CB8AC3E}">
        <p14:creationId xmlns:p14="http://schemas.microsoft.com/office/powerpoint/2010/main" val="1925464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1886A82-6A37-4118-A9B4-DDA8EF33E413}"/>
              </a:ext>
            </a:extLst>
          </p:cNvPr>
          <p:cNvSpPr>
            <a:spLocks noGrp="1"/>
          </p:cNvSpPr>
          <p:nvPr>
            <p:ph type="title"/>
          </p:nvPr>
        </p:nvSpPr>
        <p:spPr/>
        <p:txBody>
          <a:bodyPr/>
          <a:lstStyle/>
          <a:p>
            <a:r>
              <a:rPr kumimoji="0" lang="fi-FI" sz="3400" b="0" i="0" u="none" strike="noStrike" kern="1200" cap="none" spc="0" normalizeH="0" baseline="0" noProof="0" dirty="0">
                <a:ln>
                  <a:noFill/>
                </a:ln>
                <a:solidFill>
                  <a:srgbClr val="99CC00"/>
                </a:solidFill>
                <a:effectLst/>
                <a:uLnTx/>
                <a:uFillTx/>
                <a:latin typeface="Merriweather" panose="00000500000000000000" pitchFamily="2" charset="0"/>
                <a:ea typeface="+mj-ea"/>
                <a:cs typeface="+mj-cs"/>
              </a:rPr>
              <a:t>Green Care in Finland</a:t>
            </a:r>
            <a:endParaRPr lang="fi-FI" dirty="0"/>
          </a:p>
        </p:txBody>
      </p:sp>
      <p:sp>
        <p:nvSpPr>
          <p:cNvPr id="3" name="Sisällön paikkamerkki 2">
            <a:extLst>
              <a:ext uri="{FF2B5EF4-FFF2-40B4-BE49-F238E27FC236}">
                <a16:creationId xmlns:a16="http://schemas.microsoft.com/office/drawing/2014/main" id="{15C84723-23F8-45B0-8A73-B24397AC82CC}"/>
              </a:ext>
            </a:extLst>
          </p:cNvPr>
          <p:cNvSpPr>
            <a:spLocks noGrp="1"/>
          </p:cNvSpPr>
          <p:nvPr>
            <p:ph idx="1"/>
          </p:nvPr>
        </p:nvSpPr>
        <p:spPr/>
        <p:txBody>
          <a:bodyPr>
            <a:noAutofit/>
          </a:bodyPr>
          <a:lstStyle/>
          <a:p>
            <a:r>
              <a:rPr lang="en-US" sz="2800" dirty="0"/>
              <a:t>“In Finland, two distinct domains are distinguished, Green Care and Green Empowerment. The clients of Green Care (in Finnish, </a:t>
            </a:r>
            <a:r>
              <a:rPr lang="en-US" sz="2800" dirty="0" err="1"/>
              <a:t>Luontohoiva</a:t>
            </a:r>
            <a:r>
              <a:rPr lang="en-US" sz="2800" dirty="0"/>
              <a:t>)  typically include vulnerable groups such as the elderly, immigrants, mentally and/or physically disabled. These services are given within the prevailing legislation of health care and social services. “</a:t>
            </a:r>
            <a:endParaRPr lang="fi-FI" sz="2800" dirty="0"/>
          </a:p>
        </p:txBody>
      </p:sp>
    </p:spTree>
    <p:extLst>
      <p:ext uri="{BB962C8B-B14F-4D97-AF65-F5344CB8AC3E}">
        <p14:creationId xmlns:p14="http://schemas.microsoft.com/office/powerpoint/2010/main" val="2232625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70E8834-46F5-41BF-AAF0-B531B2ECF01D}"/>
              </a:ext>
            </a:extLst>
          </p:cNvPr>
          <p:cNvSpPr>
            <a:spLocks noGrp="1"/>
          </p:cNvSpPr>
          <p:nvPr>
            <p:ph type="title"/>
          </p:nvPr>
        </p:nvSpPr>
        <p:spPr/>
        <p:txBody>
          <a:bodyPr/>
          <a:lstStyle/>
          <a:p>
            <a:r>
              <a:rPr kumimoji="0" lang="fi-FI" sz="3400" b="0" i="0" u="none" strike="noStrike" kern="1200" cap="none" spc="0" normalizeH="0" baseline="0" noProof="0" dirty="0">
                <a:ln>
                  <a:noFill/>
                </a:ln>
                <a:solidFill>
                  <a:srgbClr val="99CC00"/>
                </a:solidFill>
                <a:effectLst/>
                <a:uLnTx/>
                <a:uFillTx/>
                <a:latin typeface="Merriweather" panose="00000500000000000000" pitchFamily="2" charset="0"/>
                <a:ea typeface="+mj-ea"/>
                <a:cs typeface="+mj-cs"/>
              </a:rPr>
              <a:t>Green Care in Finland</a:t>
            </a:r>
            <a:endParaRPr lang="fi-FI" dirty="0"/>
          </a:p>
        </p:txBody>
      </p:sp>
      <p:sp>
        <p:nvSpPr>
          <p:cNvPr id="3" name="Sisällön paikkamerkki 2">
            <a:extLst>
              <a:ext uri="{FF2B5EF4-FFF2-40B4-BE49-F238E27FC236}">
                <a16:creationId xmlns:a16="http://schemas.microsoft.com/office/drawing/2014/main" id="{145DBF7F-498E-42BC-B473-D09F798DF356}"/>
              </a:ext>
            </a:extLst>
          </p:cNvPr>
          <p:cNvSpPr>
            <a:spLocks noGrp="1"/>
          </p:cNvSpPr>
          <p:nvPr>
            <p:ph idx="1"/>
          </p:nvPr>
        </p:nvSpPr>
        <p:spPr>
          <a:xfrm>
            <a:off x="2773599" y="2009775"/>
            <a:ext cx="7796540" cy="4040169"/>
          </a:xfrm>
        </p:spPr>
        <p:txBody>
          <a:bodyPr>
            <a:normAutofit/>
          </a:bodyPr>
          <a:lstStyle/>
          <a:p>
            <a:r>
              <a:rPr lang="en-US" sz="2800" dirty="0"/>
              <a:t>“The services of Green Empowerment (in Finnish, </a:t>
            </a:r>
            <a:r>
              <a:rPr lang="en-US" sz="2800" dirty="0" err="1"/>
              <a:t>Luontovoima</a:t>
            </a:r>
            <a:r>
              <a:rPr lang="en-US" sz="2800" dirty="0"/>
              <a:t>) include activities supporting the overall mental and physical wellbeing of all people. The activities can be considered as preventive measures: they are typically conducted by organizations concerned with wellbeing or nature tourism.”</a:t>
            </a:r>
          </a:p>
          <a:p>
            <a:endParaRPr lang="en-US" sz="2800" dirty="0"/>
          </a:p>
          <a:p>
            <a:pPr marL="0" indent="0">
              <a:buNone/>
            </a:pPr>
            <a:endParaRPr lang="fi-FI" dirty="0"/>
          </a:p>
        </p:txBody>
      </p:sp>
    </p:spTree>
    <p:extLst>
      <p:ext uri="{BB962C8B-B14F-4D97-AF65-F5344CB8AC3E}">
        <p14:creationId xmlns:p14="http://schemas.microsoft.com/office/powerpoint/2010/main" val="690465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0BFDB1-EDAF-45E4-B0B3-46A61D2A334C}"/>
              </a:ext>
            </a:extLst>
          </p:cNvPr>
          <p:cNvSpPr>
            <a:spLocks noGrp="1"/>
          </p:cNvSpPr>
          <p:nvPr>
            <p:ph type="title"/>
          </p:nvPr>
        </p:nvSpPr>
        <p:spPr/>
        <p:txBody>
          <a:bodyPr/>
          <a:lstStyle/>
          <a:p>
            <a:r>
              <a:rPr lang="en-US" dirty="0"/>
              <a:t>About the Nature Care for Families in </a:t>
            </a:r>
            <a:r>
              <a:rPr lang="en-US" dirty="0" err="1"/>
              <a:t>Pirkanmaa</a:t>
            </a:r>
            <a:r>
              <a:rPr lang="en-US" dirty="0"/>
              <a:t> project</a:t>
            </a:r>
            <a:endParaRPr lang="fi-FI" dirty="0"/>
          </a:p>
        </p:txBody>
      </p:sp>
      <p:sp>
        <p:nvSpPr>
          <p:cNvPr id="3" name="Sisällön paikkamerkki 2">
            <a:extLst>
              <a:ext uri="{FF2B5EF4-FFF2-40B4-BE49-F238E27FC236}">
                <a16:creationId xmlns:a16="http://schemas.microsoft.com/office/drawing/2014/main" id="{35DEBD86-0524-4E85-A56E-24FD9B04E08B}"/>
              </a:ext>
            </a:extLst>
          </p:cNvPr>
          <p:cNvSpPr>
            <a:spLocks noGrp="1"/>
          </p:cNvSpPr>
          <p:nvPr>
            <p:ph idx="1"/>
          </p:nvPr>
        </p:nvSpPr>
        <p:spPr/>
        <p:txBody>
          <a:bodyPr>
            <a:normAutofit/>
          </a:bodyPr>
          <a:lstStyle/>
          <a:p>
            <a:r>
              <a:rPr lang="en-US" sz="2800" dirty="0"/>
              <a:t>In 2022, the regional division has implemented the Nature care for families in </a:t>
            </a:r>
            <a:r>
              <a:rPr lang="en-US" sz="2800" dirty="0" err="1"/>
              <a:t>Pirkanmaa</a:t>
            </a:r>
            <a:r>
              <a:rPr lang="en-US" sz="2800" dirty="0"/>
              <a:t> project with the support of the Alli Paasikivi foundation.</a:t>
            </a:r>
            <a:endParaRPr lang="fi-FI" sz="2800" dirty="0"/>
          </a:p>
        </p:txBody>
      </p:sp>
    </p:spTree>
    <p:extLst>
      <p:ext uri="{BB962C8B-B14F-4D97-AF65-F5344CB8AC3E}">
        <p14:creationId xmlns:p14="http://schemas.microsoft.com/office/powerpoint/2010/main" val="125104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8A6C197-9534-436E-BC0B-DE435B1CF1D0}"/>
              </a:ext>
            </a:extLst>
          </p:cNvPr>
          <p:cNvSpPr>
            <a:spLocks noGrp="1"/>
          </p:cNvSpPr>
          <p:nvPr>
            <p:ph type="title"/>
          </p:nvPr>
        </p:nvSpPr>
        <p:spPr/>
        <p:txBody>
          <a:bodyPr>
            <a:normAutofit fontScale="90000"/>
          </a:bodyPr>
          <a:lstStyle/>
          <a:p>
            <a:br>
              <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rPr>
              <a:t>Nature Care for Families in </a:t>
            </a:r>
            <a:r>
              <a:rPr kumimoji="0" lang="en-US" sz="2000" b="0" i="0" u="none" strike="noStrike" kern="1200" cap="none" spc="0" normalizeH="0" baseline="0" noProof="0" dirty="0" err="1">
                <a:ln>
                  <a:noFill/>
                </a:ln>
                <a:solidFill>
                  <a:prstClr val="white"/>
                </a:solidFill>
                <a:effectLst/>
                <a:uLnTx/>
                <a:uFillTx/>
                <a:latin typeface="Arial" panose="020B0604020202020204"/>
                <a:ea typeface="+mn-ea"/>
                <a:cs typeface="+mn-cs"/>
              </a:rPr>
              <a:t>Pirkanmaa</a:t>
            </a:r>
            <a:r>
              <a:rPr kumimoji="0" lang="en-US" sz="2000" b="0" i="0" u="none" strike="noStrike" kern="1200" cap="none" spc="0" normalizeH="0" baseline="0" noProof="0" dirty="0">
                <a:ln>
                  <a:noFill/>
                </a:ln>
                <a:solidFill>
                  <a:prstClr val="white"/>
                </a:solidFill>
                <a:effectLst/>
                <a:uLnTx/>
                <a:uFillTx/>
                <a:latin typeface="Arial" panose="020B0604020202020204"/>
                <a:ea typeface="+mn-ea"/>
                <a:cs typeface="+mn-cs"/>
              </a:rPr>
              <a:t> - support processes for challenging life situations with the help of animals, farms, nature and gardens - project</a:t>
            </a:r>
            <a:endParaRPr lang="fi-FI" dirty="0"/>
          </a:p>
        </p:txBody>
      </p:sp>
      <p:sp>
        <p:nvSpPr>
          <p:cNvPr id="3" name="Sisällön paikkamerkki 2">
            <a:extLst>
              <a:ext uri="{FF2B5EF4-FFF2-40B4-BE49-F238E27FC236}">
                <a16:creationId xmlns:a16="http://schemas.microsoft.com/office/drawing/2014/main" id="{AD59C605-10DD-44D1-8F47-587CD2F975C5}"/>
              </a:ext>
            </a:extLst>
          </p:cNvPr>
          <p:cNvSpPr>
            <a:spLocks noGrp="1"/>
          </p:cNvSpPr>
          <p:nvPr>
            <p:ph idx="1"/>
          </p:nvPr>
        </p:nvSpPr>
        <p:spPr/>
        <p:txBody>
          <a:bodyPr/>
          <a:lstStyle/>
          <a:p>
            <a:r>
              <a:rPr lang="en-US" dirty="0"/>
              <a:t>Project pilots the Nature care support process for families with economic and psychosocial stress factors in cooperation with the Green Care </a:t>
            </a:r>
            <a:r>
              <a:rPr lang="en-US" dirty="0" err="1"/>
              <a:t>Pirkanmaa</a:t>
            </a:r>
            <a:r>
              <a:rPr lang="en-US" dirty="0"/>
              <a:t> regional division and municipalities. The project is aimed at families from </a:t>
            </a:r>
            <a:r>
              <a:rPr lang="en-US" dirty="0" err="1"/>
              <a:t>Pirkanmaa</a:t>
            </a:r>
            <a:r>
              <a:rPr lang="en-US" dirty="0"/>
              <a:t> whose life situation is burdened by e.g. mental health problems, the problems of adolescent schooling or the challenges of the neuro spectrum.</a:t>
            </a:r>
            <a:endParaRPr lang="fi-FI" dirty="0"/>
          </a:p>
        </p:txBody>
      </p:sp>
    </p:spTree>
    <p:extLst>
      <p:ext uri="{BB962C8B-B14F-4D97-AF65-F5344CB8AC3E}">
        <p14:creationId xmlns:p14="http://schemas.microsoft.com/office/powerpoint/2010/main" val="4079320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F9DC62-53B3-4DEA-BCD0-B323A56A2D14}"/>
              </a:ext>
            </a:extLst>
          </p:cNvPr>
          <p:cNvSpPr>
            <a:spLocks noGrp="1"/>
          </p:cNvSpPr>
          <p:nvPr>
            <p:ph type="title"/>
          </p:nvPr>
        </p:nvSpPr>
        <p:spPr/>
        <p:txBody>
          <a:bodyPr/>
          <a:lstStyle/>
          <a:p>
            <a:r>
              <a:rPr lang="en-US" dirty="0"/>
              <a:t>About the Nature Care for Families in </a:t>
            </a:r>
            <a:r>
              <a:rPr lang="en-US" dirty="0" err="1"/>
              <a:t>Pirkanmaa</a:t>
            </a:r>
            <a:r>
              <a:rPr lang="en-US" dirty="0"/>
              <a:t> project</a:t>
            </a:r>
            <a:endParaRPr lang="fi-FI" dirty="0"/>
          </a:p>
        </p:txBody>
      </p:sp>
      <p:sp>
        <p:nvSpPr>
          <p:cNvPr id="3" name="Sisällön paikkamerkki 2">
            <a:extLst>
              <a:ext uri="{FF2B5EF4-FFF2-40B4-BE49-F238E27FC236}">
                <a16:creationId xmlns:a16="http://schemas.microsoft.com/office/drawing/2014/main" id="{5615DD96-0663-4DC3-8F27-17A931C20DC0}"/>
              </a:ext>
            </a:extLst>
          </p:cNvPr>
          <p:cNvSpPr>
            <a:spLocks noGrp="1"/>
          </p:cNvSpPr>
          <p:nvPr>
            <p:ph idx="1"/>
          </p:nvPr>
        </p:nvSpPr>
        <p:spPr/>
        <p:txBody>
          <a:bodyPr>
            <a:normAutofit fontScale="77500" lnSpcReduction="20000"/>
          </a:bodyPr>
          <a:lstStyle/>
          <a:p>
            <a:r>
              <a:rPr lang="en-US" sz="2400" dirty="0"/>
              <a:t>Green Care </a:t>
            </a:r>
            <a:r>
              <a:rPr lang="en-US" sz="2400" dirty="0" err="1"/>
              <a:t>Pirkanmaa</a:t>
            </a:r>
            <a:r>
              <a:rPr lang="en-US" sz="2400" dirty="0"/>
              <a:t> is responsible for the contents and goal-oriented implementation of the </a:t>
            </a:r>
            <a:r>
              <a:rPr kumimoji="0" lang="en-US" sz="3400" b="0" i="0" u="none" strike="noStrike" kern="1200" cap="none" spc="0" normalizeH="0" baseline="0" noProof="0" dirty="0">
                <a:ln>
                  <a:noFill/>
                </a:ln>
                <a:solidFill>
                  <a:prstClr val="white"/>
                </a:solidFill>
                <a:effectLst/>
                <a:uLnTx/>
                <a:uFillTx/>
                <a:latin typeface="Arial" panose="020B0604020202020204"/>
                <a:ea typeface="+mj-ea"/>
                <a:cs typeface="+mj-cs"/>
              </a:rPr>
              <a:t>Nature Care for Families in </a:t>
            </a:r>
            <a:r>
              <a:rPr kumimoji="0" lang="en-US" sz="3400" b="0" i="0" u="none" strike="noStrike" kern="1200" cap="none" spc="0" normalizeH="0" baseline="0" noProof="0" dirty="0" err="1">
                <a:ln>
                  <a:noFill/>
                </a:ln>
                <a:solidFill>
                  <a:prstClr val="white"/>
                </a:solidFill>
                <a:effectLst/>
                <a:uLnTx/>
                <a:uFillTx/>
                <a:latin typeface="Arial" panose="020B0604020202020204"/>
                <a:ea typeface="+mj-ea"/>
                <a:cs typeface="+mj-cs"/>
              </a:rPr>
              <a:t>Pirkanmaa</a:t>
            </a:r>
            <a:r>
              <a:rPr kumimoji="0" lang="en-US" sz="3400" b="0" i="0" u="none" strike="noStrike" kern="1200" cap="none" spc="0" normalizeH="0" baseline="0" noProof="0" dirty="0">
                <a:ln>
                  <a:noFill/>
                </a:ln>
                <a:solidFill>
                  <a:prstClr val="white"/>
                </a:solidFill>
                <a:effectLst/>
                <a:uLnTx/>
                <a:uFillTx/>
                <a:latin typeface="Arial" panose="020B0604020202020204"/>
                <a:ea typeface="+mj-ea"/>
                <a:cs typeface="+mj-cs"/>
              </a:rPr>
              <a:t> project </a:t>
            </a:r>
            <a:r>
              <a:rPr lang="en-US" sz="2400" dirty="0"/>
              <a:t>support processes together with experts from the region (organizations, small entrepreneurs). The goal of the project is to strengthen the family's internal interaction and everyday survival methods with the help of the Green Care operating model. Effects are systematically evaluated together with family and partners during the project.</a:t>
            </a:r>
          </a:p>
          <a:p>
            <a:pPr marL="0" indent="0">
              <a:buNone/>
            </a:pPr>
            <a:endParaRPr lang="en-US" dirty="0"/>
          </a:p>
          <a:p>
            <a:r>
              <a:rPr lang="en-US" dirty="0"/>
              <a:t>Project time: 1.1.-31.12.2022</a:t>
            </a:r>
            <a:endParaRPr lang="fi-FI" dirty="0"/>
          </a:p>
        </p:txBody>
      </p:sp>
    </p:spTree>
    <p:extLst>
      <p:ext uri="{BB962C8B-B14F-4D97-AF65-F5344CB8AC3E}">
        <p14:creationId xmlns:p14="http://schemas.microsoft.com/office/powerpoint/2010/main" val="1732246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11B90F-ADB1-4203-892A-0B81A09FF275}"/>
              </a:ext>
            </a:extLst>
          </p:cNvPr>
          <p:cNvSpPr>
            <a:spLocks noGrp="1"/>
          </p:cNvSpPr>
          <p:nvPr>
            <p:ph type="title"/>
          </p:nvPr>
        </p:nvSpPr>
        <p:spPr/>
        <p:txBody>
          <a:bodyPr>
            <a:normAutofit fontScale="90000"/>
          </a:bodyPr>
          <a:lstStyle/>
          <a:p>
            <a:r>
              <a:rPr lang="en-US" dirty="0"/>
              <a:t>“GREEN CARE - IN ACTION STRENGTH THE FAMILY'S TURN FOR IMPACT”</a:t>
            </a:r>
            <a:br>
              <a:rPr lang="en-US" dirty="0"/>
            </a:br>
            <a:endParaRPr lang="fi-FI" dirty="0"/>
          </a:p>
        </p:txBody>
      </p:sp>
      <p:sp>
        <p:nvSpPr>
          <p:cNvPr id="3" name="Sisällön paikkamerkki 2">
            <a:extLst>
              <a:ext uri="{FF2B5EF4-FFF2-40B4-BE49-F238E27FC236}">
                <a16:creationId xmlns:a16="http://schemas.microsoft.com/office/drawing/2014/main" id="{3EB258F6-BD32-4CA6-AEA3-4E7A3D42490C}"/>
              </a:ext>
            </a:extLst>
          </p:cNvPr>
          <p:cNvSpPr>
            <a:spLocks noGrp="1"/>
          </p:cNvSpPr>
          <p:nvPr>
            <p:ph idx="1"/>
          </p:nvPr>
        </p:nvSpPr>
        <p:spPr/>
        <p:txBody>
          <a:bodyPr>
            <a:normAutofit/>
          </a:bodyPr>
          <a:lstStyle/>
          <a:p>
            <a:r>
              <a:rPr lang="fi-FI" dirty="0">
                <a:hlinkClick r:id="rId2"/>
              </a:rPr>
              <a:t>Raportti Luontohoivaa perheille Pirkanmaalla hankkeen tuotoksista 2022 (gcfinland.fi)</a:t>
            </a:r>
            <a:endParaRPr lang="fi-FI" dirty="0"/>
          </a:p>
          <a:p>
            <a:r>
              <a:rPr lang="en-US" dirty="0"/>
              <a:t>GREEN CARE - IN ACTION STRENGTH THE FAMILY'S TURN FOR IMPACT</a:t>
            </a:r>
          </a:p>
          <a:p>
            <a:r>
              <a:rPr lang="en-US" dirty="0"/>
              <a:t>About evaluation to effectiveness:</a:t>
            </a:r>
          </a:p>
          <a:p>
            <a:r>
              <a:rPr lang="en-US" dirty="0"/>
              <a:t>Green Care - through action significant support of families to well-being</a:t>
            </a:r>
            <a:endParaRPr lang="fi-FI" dirty="0"/>
          </a:p>
        </p:txBody>
      </p:sp>
    </p:spTree>
    <p:extLst>
      <p:ext uri="{BB962C8B-B14F-4D97-AF65-F5344CB8AC3E}">
        <p14:creationId xmlns:p14="http://schemas.microsoft.com/office/powerpoint/2010/main" val="2830544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5B8699-0CF8-41DB-8E8C-E7F814073709}"/>
              </a:ext>
            </a:extLst>
          </p:cNvPr>
          <p:cNvSpPr>
            <a:spLocks noGrp="1"/>
          </p:cNvSpPr>
          <p:nvPr>
            <p:ph type="title"/>
          </p:nvPr>
        </p:nvSpPr>
        <p:spPr/>
        <p:txBody>
          <a:bodyPr/>
          <a:lstStyle/>
          <a:p>
            <a:r>
              <a:rPr kumimoji="0" lang="en-US" sz="3400" b="0" i="0" u="none" strike="noStrike" kern="1200" cap="none" spc="0" normalizeH="0" baseline="0" noProof="0" dirty="0">
                <a:ln>
                  <a:noFill/>
                </a:ln>
                <a:solidFill>
                  <a:prstClr val="white"/>
                </a:solidFill>
                <a:effectLst/>
                <a:uLnTx/>
                <a:uFillTx/>
                <a:latin typeface="Arial" panose="020B0604020202020204"/>
                <a:ea typeface="+mj-ea"/>
                <a:cs typeface="+mj-cs"/>
              </a:rPr>
              <a:t>About the Nature Care for Families in </a:t>
            </a:r>
            <a:r>
              <a:rPr kumimoji="0" lang="en-US" sz="3400" b="0" i="0" u="none" strike="noStrike" kern="1200" cap="none" spc="0" normalizeH="0" baseline="0" noProof="0" dirty="0" err="1">
                <a:ln>
                  <a:noFill/>
                </a:ln>
                <a:solidFill>
                  <a:prstClr val="white"/>
                </a:solidFill>
                <a:effectLst/>
                <a:uLnTx/>
                <a:uFillTx/>
                <a:latin typeface="Arial" panose="020B0604020202020204"/>
                <a:ea typeface="+mj-ea"/>
                <a:cs typeface="+mj-cs"/>
              </a:rPr>
              <a:t>Pirkanmaa</a:t>
            </a:r>
            <a:r>
              <a:rPr kumimoji="0" lang="en-US" sz="3400" b="0" i="0" u="none" strike="noStrike" kern="1200" cap="none" spc="0" normalizeH="0" baseline="0" noProof="0" dirty="0">
                <a:ln>
                  <a:noFill/>
                </a:ln>
                <a:solidFill>
                  <a:prstClr val="white"/>
                </a:solidFill>
                <a:effectLst/>
                <a:uLnTx/>
                <a:uFillTx/>
                <a:latin typeface="Arial" panose="020B0604020202020204"/>
                <a:ea typeface="+mj-ea"/>
                <a:cs typeface="+mj-cs"/>
              </a:rPr>
              <a:t> project</a:t>
            </a:r>
            <a:endParaRPr lang="fi-FI" dirty="0"/>
          </a:p>
        </p:txBody>
      </p:sp>
      <p:sp>
        <p:nvSpPr>
          <p:cNvPr id="3" name="Sisällön paikkamerkki 2">
            <a:extLst>
              <a:ext uri="{FF2B5EF4-FFF2-40B4-BE49-F238E27FC236}">
                <a16:creationId xmlns:a16="http://schemas.microsoft.com/office/drawing/2014/main" id="{046C57D8-0B56-4649-8F7A-533617BD866F}"/>
              </a:ext>
            </a:extLst>
          </p:cNvPr>
          <p:cNvSpPr>
            <a:spLocks noGrp="1"/>
          </p:cNvSpPr>
          <p:nvPr>
            <p:ph idx="1"/>
          </p:nvPr>
        </p:nvSpPr>
        <p:spPr>
          <a:xfrm>
            <a:off x="2773599" y="3629025"/>
            <a:ext cx="7796540" cy="2420917"/>
          </a:xfrm>
        </p:spPr>
        <p:txBody>
          <a:bodyPr>
            <a:normAutofit fontScale="25000" lnSpcReduction="20000"/>
          </a:bodyPr>
          <a:lstStyle/>
          <a:p>
            <a:pPr marL="0" indent="0">
              <a:buNone/>
            </a:pPr>
            <a:endParaRPr lang="fi-FI" dirty="0">
              <a:hlinkClick r:id="rId2"/>
            </a:endParaRPr>
          </a:p>
          <a:p>
            <a:pPr marL="0" indent="0">
              <a:buNone/>
            </a:pPr>
            <a:r>
              <a:rPr lang="fi-FI" sz="8000" dirty="0">
                <a:hlinkClick r:id="rId2"/>
              </a:rPr>
              <a:t>https://www.gcfinland.fi/tiedostopankki/1021/Flyer-Luontohoivaa-perheille-Pirkanmaalla-hankkeen-tuotoksista-2022.pdf</a:t>
            </a:r>
            <a:endParaRPr lang="fi-FI" sz="8000" dirty="0"/>
          </a:p>
          <a:p>
            <a:pPr marL="0" indent="0">
              <a:buNone/>
            </a:pPr>
            <a:r>
              <a:rPr lang="en-US" sz="6400" dirty="0"/>
              <a:t>NATURAL CARE FOR FAMILIES IN PIRKANMAA</a:t>
            </a:r>
          </a:p>
          <a:p>
            <a:pPr marL="0" indent="0">
              <a:buNone/>
            </a:pPr>
            <a:r>
              <a:rPr lang="en-US" sz="6400" dirty="0"/>
              <a:t>GREEN CARE - IN ACTION STRENGTH TO THE FAMILY</a:t>
            </a:r>
          </a:p>
          <a:p>
            <a:pPr marL="0" indent="0">
              <a:buNone/>
            </a:pPr>
            <a:r>
              <a:rPr lang="en-US" sz="6400" dirty="0"/>
              <a:t>FOR INTERACTION</a:t>
            </a:r>
            <a:endParaRPr lang="fi-FI" sz="6400" dirty="0"/>
          </a:p>
          <a:p>
            <a:pPr marL="0" indent="0">
              <a:buNone/>
            </a:pPr>
            <a:endParaRPr lang="fi-FI" dirty="0"/>
          </a:p>
          <a:p>
            <a:pPr marL="0" indent="0">
              <a:buNone/>
            </a:pPr>
            <a:endParaRPr lang="fi-FI" dirty="0"/>
          </a:p>
          <a:p>
            <a:pPr marL="0" indent="0">
              <a:buNone/>
            </a:pPr>
            <a:endParaRPr lang="fi-FI" dirty="0"/>
          </a:p>
          <a:p>
            <a:pPr marL="0" indent="0">
              <a:buNone/>
            </a:pPr>
            <a:endParaRPr lang="fi-FI" dirty="0"/>
          </a:p>
          <a:p>
            <a:pPr marL="0" indent="0">
              <a:buNone/>
            </a:pPr>
            <a:endParaRPr lang="fi-FI" dirty="0"/>
          </a:p>
          <a:p>
            <a:pPr marL="0" indent="0">
              <a:buNone/>
            </a:pPr>
            <a:endParaRPr lang="fi-FI" dirty="0"/>
          </a:p>
          <a:p>
            <a:pPr marL="0" indent="0">
              <a:buNone/>
            </a:pPr>
            <a:endParaRPr lang="fi-FI" dirty="0"/>
          </a:p>
          <a:p>
            <a:endParaRPr lang="fi-FI" dirty="0"/>
          </a:p>
        </p:txBody>
      </p:sp>
    </p:spTree>
    <p:extLst>
      <p:ext uri="{BB962C8B-B14F-4D97-AF65-F5344CB8AC3E}">
        <p14:creationId xmlns:p14="http://schemas.microsoft.com/office/powerpoint/2010/main" val="1445472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E959BA-CD50-48F1-8D02-C531B5058E9E}"/>
              </a:ext>
            </a:extLst>
          </p:cNvPr>
          <p:cNvSpPr>
            <a:spLocks noGrp="1"/>
          </p:cNvSpPr>
          <p:nvPr>
            <p:ph type="title"/>
          </p:nvPr>
        </p:nvSpPr>
        <p:spPr/>
        <p:txBody>
          <a:bodyPr/>
          <a:lstStyle/>
          <a:p>
            <a:r>
              <a:rPr kumimoji="0" lang="en-US" sz="3400" b="0" i="0" u="none" strike="noStrike" kern="1200" cap="none" spc="0" normalizeH="0" baseline="0" noProof="0" dirty="0">
                <a:ln>
                  <a:noFill/>
                </a:ln>
                <a:solidFill>
                  <a:prstClr val="white"/>
                </a:solidFill>
                <a:effectLst/>
                <a:uLnTx/>
                <a:uFillTx/>
                <a:latin typeface="Arial" panose="020B0604020202020204"/>
                <a:ea typeface="+mj-ea"/>
                <a:cs typeface="+mj-cs"/>
              </a:rPr>
              <a:t>About the Nature Care for Families in </a:t>
            </a:r>
            <a:r>
              <a:rPr kumimoji="0" lang="en-US" sz="3400" b="0" i="0" u="none" strike="noStrike" kern="1200" cap="none" spc="0" normalizeH="0" baseline="0" noProof="0" dirty="0" err="1">
                <a:ln>
                  <a:noFill/>
                </a:ln>
                <a:solidFill>
                  <a:prstClr val="white"/>
                </a:solidFill>
                <a:effectLst/>
                <a:uLnTx/>
                <a:uFillTx/>
                <a:latin typeface="Arial" panose="020B0604020202020204"/>
                <a:ea typeface="+mj-ea"/>
                <a:cs typeface="+mj-cs"/>
              </a:rPr>
              <a:t>Pirkanmaa</a:t>
            </a:r>
            <a:r>
              <a:rPr kumimoji="0" lang="en-US" sz="3400" b="0" i="0" u="none" strike="noStrike" kern="1200" cap="none" spc="0" normalizeH="0" baseline="0" noProof="0" dirty="0">
                <a:ln>
                  <a:noFill/>
                </a:ln>
                <a:solidFill>
                  <a:prstClr val="white"/>
                </a:solidFill>
                <a:effectLst/>
                <a:uLnTx/>
                <a:uFillTx/>
                <a:latin typeface="Arial" panose="020B0604020202020204"/>
                <a:ea typeface="+mj-ea"/>
                <a:cs typeface="+mj-cs"/>
              </a:rPr>
              <a:t> project</a:t>
            </a:r>
            <a:endParaRPr lang="fi-FI" dirty="0"/>
          </a:p>
        </p:txBody>
      </p:sp>
      <p:sp>
        <p:nvSpPr>
          <p:cNvPr id="3" name="Sisällön paikkamerkki 2">
            <a:extLst>
              <a:ext uri="{FF2B5EF4-FFF2-40B4-BE49-F238E27FC236}">
                <a16:creationId xmlns:a16="http://schemas.microsoft.com/office/drawing/2014/main" id="{F47D82ED-001E-4FAF-97C3-D023ABEF61CB}"/>
              </a:ext>
            </a:extLst>
          </p:cNvPr>
          <p:cNvSpPr>
            <a:spLocks noGrp="1"/>
          </p:cNvSpPr>
          <p:nvPr>
            <p:ph idx="1"/>
          </p:nvPr>
        </p:nvSpPr>
        <p:spPr/>
        <p:txBody>
          <a:bodyPr>
            <a:normAutofit/>
          </a:bodyPr>
          <a:lstStyle/>
          <a:p>
            <a:pPr marL="0" indent="0">
              <a:buNone/>
            </a:pPr>
            <a:r>
              <a:rPr lang="en-US" dirty="0"/>
              <a:t>The evaluation process of Green Care activities implemented in the project has opened up the positive effects of the activity in an important way in supporting the well-being of families. </a:t>
            </a:r>
          </a:p>
          <a:p>
            <a:pPr marL="0" indent="0">
              <a:buNone/>
            </a:pPr>
            <a:r>
              <a:rPr lang="en-US" dirty="0"/>
              <a:t>Included in the pilot a systematic evaluation process has made the operation possible family-specific effects and wider families making the impact that supports well-being visible. </a:t>
            </a:r>
          </a:p>
          <a:p>
            <a:pPr marL="0" indent="0">
              <a:buNone/>
            </a:pPr>
            <a:r>
              <a:rPr lang="en-US" dirty="0"/>
              <a:t>The well-being effects obtained from pilot activities can be put to good use with a reason to call them significant on a social level.</a:t>
            </a:r>
            <a:endParaRPr lang="fi-FI" dirty="0"/>
          </a:p>
        </p:txBody>
      </p:sp>
    </p:spTree>
    <p:extLst>
      <p:ext uri="{BB962C8B-B14F-4D97-AF65-F5344CB8AC3E}">
        <p14:creationId xmlns:p14="http://schemas.microsoft.com/office/powerpoint/2010/main" val="10531518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0455F8-10A0-4EEF-9BB1-9035E295B165}">
  <ds:schemaRefs>
    <ds:schemaRef ds:uri="http://schemas.microsoft.com/sharepoint/v3/contenttype/forms"/>
  </ds:schemaRefs>
</ds:datastoreItem>
</file>

<file path=customXml/itemProps2.xml><?xml version="1.0" encoding="utf-8"?>
<ds:datastoreItem xmlns:ds="http://schemas.openxmlformats.org/officeDocument/2006/customXml" ds:itemID="{79B0F2AC-8567-4D03-BFFC-653DB596C52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7C2F7BF6-CD39-4568-B8BD-EA8D252E10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TotalTime>
  <Words>2576</Words>
  <Application>Microsoft Office PowerPoint</Application>
  <PresentationFormat>Laajakuva</PresentationFormat>
  <Paragraphs>133</Paragraphs>
  <Slides>39</Slides>
  <Notes>1</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39</vt:i4>
      </vt:variant>
    </vt:vector>
  </HeadingPairs>
  <TitlesOfParts>
    <vt:vector size="46" baseType="lpstr">
      <vt:lpstr>Arial</vt:lpstr>
      <vt:lpstr>Calibri</vt:lpstr>
      <vt:lpstr>Merriweather</vt:lpstr>
      <vt:lpstr>MS Shell Dlg 2</vt:lpstr>
      <vt:lpstr>Wingdings</vt:lpstr>
      <vt:lpstr>Wingdings 3</vt:lpstr>
      <vt:lpstr>Madison</vt:lpstr>
      <vt:lpstr>Luontohoivaa perheille Pirkanmaalla - tukiprosesseja haasteellisiin elämäntilanteisiin eläin-, maatila-, luonto- ja puutarha-avusteisesti (gcfinland.fi)</vt:lpstr>
      <vt:lpstr>Project pilots the Nature care support process for families with economic and psychosocial stress factors in cooperation with the Green Care Pirkanmaa regional division and municipalities</vt:lpstr>
      <vt:lpstr>Nature Care, Green Care for Families in Pirkanmaa </vt:lpstr>
      <vt:lpstr>About the Nature Care for Families in Pirkanmaa project</vt:lpstr>
      <vt:lpstr> Nature Care for Families in Pirkanmaa - support processes for challenging life situations with the help of animals, farms, nature and gardens - project</vt:lpstr>
      <vt:lpstr>About the Nature Care for Families in Pirkanmaa project</vt:lpstr>
      <vt:lpstr>“GREEN CARE - IN ACTION STRENGTH THE FAMILY'S TURN FOR IMPACT” </vt:lpstr>
      <vt:lpstr>About the Nature Care for Families in Pirkanmaa project</vt:lpstr>
      <vt:lpstr>About the Nature Care for Families in Pirkanmaa project</vt:lpstr>
      <vt:lpstr>About the Nature Care for Families in Pirkanmaa project</vt:lpstr>
      <vt:lpstr>About the Nature Care for Families in Pirkanmaa project</vt:lpstr>
      <vt:lpstr>About the Nature Care for Families in Pirkanmaa project</vt:lpstr>
      <vt:lpstr>About the Nature Care for Families in Pirkanmaa project</vt:lpstr>
      <vt:lpstr>From evaluation to effectiveness: significant support for the well-being of families through Green Care activities.  </vt:lpstr>
      <vt:lpstr>The project is nature-oriented as supervisors</vt:lpstr>
      <vt:lpstr>Evaluating the project</vt:lpstr>
      <vt:lpstr>Evaluation process is opened the positive aspects of the operation in an important way effects in supporting the well-being of families</vt:lpstr>
      <vt:lpstr> The results of the evaluation</vt:lpstr>
      <vt:lpstr>The results of the effects of the operation</vt:lpstr>
      <vt:lpstr> </vt:lpstr>
      <vt:lpstr> The evaluation process</vt:lpstr>
      <vt:lpstr>Questionnaire</vt:lpstr>
      <vt:lpstr>For adults, children, and the youngest children, their own comparable questionnaires were built</vt:lpstr>
      <vt:lpstr>At the end of the analysis</vt:lpstr>
      <vt:lpstr>Evaluation process and areas of family interaction where positive changes occurred:</vt:lpstr>
      <vt:lpstr>1.  The participation and activity of each family member as part of the family became stronger </vt:lpstr>
      <vt:lpstr>2. Family cohesion, or emotional attachment between family members became stronger</vt:lpstr>
      <vt:lpstr>3. Family dynamics becoming visible and reciprocity between family members strengthened</vt:lpstr>
      <vt:lpstr>Factors implemented in Green Care operations that contributed to positive changes:</vt:lpstr>
      <vt:lpstr>1. Through the Green Care activity, the family's strengths became visible and in the center</vt:lpstr>
      <vt:lpstr>2. Through the Green Care activity, the family's positive emotional experiences increased</vt:lpstr>
      <vt:lpstr>3. Through the Green Care activity, the family's self-narrative became more positive and gained more hope</vt:lpstr>
      <vt:lpstr>The evaluation process </vt:lpstr>
      <vt:lpstr>Family resilience describes the family's ability to face challenges as a community, in which case it is more than the sum of the individual resilience of family members. In terms of family resilience, the following things are essential:</vt:lpstr>
      <vt:lpstr>Results</vt:lpstr>
      <vt:lpstr>You find more information from this raport:</vt:lpstr>
      <vt:lpstr>Green Care in Finland </vt:lpstr>
      <vt:lpstr>Green Care in Finland</vt:lpstr>
      <vt:lpstr>Green Care in Finland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Luontohoivaa perheille Pirkanmaalla - tukiprosesseja haasteellisiin elämäntilanteisiin eläin-, maatila-, luonto- ja puutarha-avusteisesti (gcfinland.fi)</dc:title>
  <dc:creator>Kaija Rautaparta-Pennanen</dc:creator>
  <cp:lastModifiedBy>Kaija Rautaparta-Pennanen</cp:lastModifiedBy>
  <cp:revision>1</cp:revision>
  <dcterms:created xsi:type="dcterms:W3CDTF">2023-03-06T09:31:56Z</dcterms:created>
  <dcterms:modified xsi:type="dcterms:W3CDTF">2023-03-06T09:54:23Z</dcterms:modified>
</cp:coreProperties>
</file>